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7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BC57B6B-D077-40AB-AD22-8A5503881C18}">
  <a:tblStyle styleId="{CBC57B6B-D077-40AB-AD22-8A5503881C1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7"/>
        <p:guide pos="162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462099ad97_0_1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g2462099ad97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462099ad97_1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g2462099ad97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462099ad97_0_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g2462099ad9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462099ad97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g2462099ad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462099ad97_0_1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g2462099ad97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462099ad97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g2462099ad9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462099ad97_1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g2462099ad97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" name="Google Shape;54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5" name="Google Shape;575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6" name="Google Shape;58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2" name="Google Shape;63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8" name="Google Shape;63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408200" y="1855725"/>
            <a:ext cx="6327600" cy="132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3273000"/>
            <a:ext cx="77175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2195" y="2795769"/>
            <a:ext cx="2217513" cy="2346590"/>
          </a:xfrm>
          <a:custGeom>
            <a:rect b="b" l="l" r="r" t="t"/>
            <a:pathLst>
              <a:path extrusionOk="0" h="27015" w="25529">
                <a:moveTo>
                  <a:pt x="1" y="0"/>
                </a:moveTo>
                <a:lnTo>
                  <a:pt x="1" y="27015"/>
                </a:lnTo>
                <a:lnTo>
                  <a:pt x="25008" y="27015"/>
                </a:lnTo>
                <a:cubicBezTo>
                  <a:pt x="25033" y="26900"/>
                  <a:pt x="25046" y="26799"/>
                  <a:pt x="25071" y="26684"/>
                </a:cubicBezTo>
                <a:cubicBezTo>
                  <a:pt x="25249" y="25680"/>
                  <a:pt x="25364" y="24677"/>
                  <a:pt x="25427" y="23673"/>
                </a:cubicBezTo>
                <a:cubicBezTo>
                  <a:pt x="25529" y="21513"/>
                  <a:pt x="25122" y="19251"/>
                  <a:pt x="23559" y="17663"/>
                </a:cubicBezTo>
                <a:cubicBezTo>
                  <a:pt x="20586" y="14651"/>
                  <a:pt x="15910" y="14880"/>
                  <a:pt x="12009" y="14473"/>
                </a:cubicBezTo>
                <a:cubicBezTo>
                  <a:pt x="11221" y="14397"/>
                  <a:pt x="10446" y="14257"/>
                  <a:pt x="9684" y="14028"/>
                </a:cubicBezTo>
                <a:cubicBezTo>
                  <a:pt x="8972" y="13838"/>
                  <a:pt x="8311" y="13482"/>
                  <a:pt x="7765" y="12986"/>
                </a:cubicBezTo>
                <a:cubicBezTo>
                  <a:pt x="7650" y="12898"/>
                  <a:pt x="7549" y="12783"/>
                  <a:pt x="7460" y="12682"/>
                </a:cubicBezTo>
                <a:cubicBezTo>
                  <a:pt x="7320" y="12529"/>
                  <a:pt x="7206" y="12377"/>
                  <a:pt x="7091" y="12211"/>
                </a:cubicBezTo>
                <a:cubicBezTo>
                  <a:pt x="6850" y="11830"/>
                  <a:pt x="6647" y="11436"/>
                  <a:pt x="6494" y="11030"/>
                </a:cubicBezTo>
                <a:cubicBezTo>
                  <a:pt x="6100" y="10064"/>
                  <a:pt x="6011" y="8997"/>
                  <a:pt x="5808" y="7980"/>
                </a:cubicBezTo>
                <a:cubicBezTo>
                  <a:pt x="5465" y="6150"/>
                  <a:pt x="4995" y="4206"/>
                  <a:pt x="3762" y="2758"/>
                </a:cubicBezTo>
                <a:cubicBezTo>
                  <a:pt x="2619" y="1398"/>
                  <a:pt x="1335" y="508"/>
                  <a:pt x="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24" y="2523100"/>
            <a:ext cx="2517710" cy="2620381"/>
          </a:xfrm>
          <a:custGeom>
            <a:rect b="b" l="l" r="r" t="t"/>
            <a:pathLst>
              <a:path extrusionOk="0" h="30167" w="28985">
                <a:moveTo>
                  <a:pt x="1" y="1"/>
                </a:moveTo>
                <a:lnTo>
                  <a:pt x="1" y="331"/>
                </a:lnTo>
                <a:cubicBezTo>
                  <a:pt x="1678" y="801"/>
                  <a:pt x="3330" y="1767"/>
                  <a:pt x="4842" y="3444"/>
                </a:cubicBezTo>
                <a:cubicBezTo>
                  <a:pt x="6201" y="4956"/>
                  <a:pt x="6748" y="6951"/>
                  <a:pt x="7142" y="8705"/>
                </a:cubicBezTo>
                <a:cubicBezTo>
                  <a:pt x="7193" y="8959"/>
                  <a:pt x="7256" y="9226"/>
                  <a:pt x="7294" y="9493"/>
                </a:cubicBezTo>
                <a:cubicBezTo>
                  <a:pt x="7459" y="10268"/>
                  <a:pt x="7612" y="11081"/>
                  <a:pt x="7955" y="11831"/>
                </a:cubicBezTo>
                <a:cubicBezTo>
                  <a:pt x="8133" y="12275"/>
                  <a:pt x="8374" y="12682"/>
                  <a:pt x="8641" y="13076"/>
                </a:cubicBezTo>
                <a:cubicBezTo>
                  <a:pt x="8781" y="13254"/>
                  <a:pt x="8921" y="13419"/>
                  <a:pt x="9073" y="13584"/>
                </a:cubicBezTo>
                <a:cubicBezTo>
                  <a:pt x="9175" y="13698"/>
                  <a:pt x="9289" y="13800"/>
                  <a:pt x="9416" y="13915"/>
                </a:cubicBezTo>
                <a:cubicBezTo>
                  <a:pt x="10039" y="14435"/>
                  <a:pt x="10763" y="14829"/>
                  <a:pt x="11551" y="15045"/>
                </a:cubicBezTo>
                <a:cubicBezTo>
                  <a:pt x="12377" y="15287"/>
                  <a:pt x="13228" y="15465"/>
                  <a:pt x="14092" y="15554"/>
                </a:cubicBezTo>
                <a:cubicBezTo>
                  <a:pt x="14817" y="15643"/>
                  <a:pt x="15554" y="15719"/>
                  <a:pt x="16329" y="15795"/>
                </a:cubicBezTo>
                <a:cubicBezTo>
                  <a:pt x="20001" y="16138"/>
                  <a:pt x="23800" y="16507"/>
                  <a:pt x="26469" y="19048"/>
                </a:cubicBezTo>
                <a:cubicBezTo>
                  <a:pt x="27930" y="20458"/>
                  <a:pt x="28642" y="22479"/>
                  <a:pt x="28578" y="25058"/>
                </a:cubicBezTo>
                <a:cubicBezTo>
                  <a:pt x="28540" y="26062"/>
                  <a:pt x="28438" y="27079"/>
                  <a:pt x="28273" y="28070"/>
                </a:cubicBezTo>
                <a:cubicBezTo>
                  <a:pt x="28210" y="28540"/>
                  <a:pt x="28108" y="29010"/>
                  <a:pt x="28019" y="29468"/>
                </a:cubicBezTo>
                <a:cubicBezTo>
                  <a:pt x="27968" y="29696"/>
                  <a:pt x="27917" y="29938"/>
                  <a:pt x="27879" y="30166"/>
                </a:cubicBezTo>
                <a:lnTo>
                  <a:pt x="28197" y="30166"/>
                </a:lnTo>
                <a:cubicBezTo>
                  <a:pt x="28235" y="29950"/>
                  <a:pt x="28286" y="29747"/>
                  <a:pt x="28324" y="29531"/>
                </a:cubicBezTo>
                <a:cubicBezTo>
                  <a:pt x="28438" y="29061"/>
                  <a:pt x="28540" y="28591"/>
                  <a:pt x="28616" y="28121"/>
                </a:cubicBezTo>
                <a:cubicBezTo>
                  <a:pt x="28781" y="27104"/>
                  <a:pt x="28883" y="26088"/>
                  <a:pt x="28921" y="25058"/>
                </a:cubicBezTo>
                <a:cubicBezTo>
                  <a:pt x="28985" y="22390"/>
                  <a:pt x="28235" y="20281"/>
                  <a:pt x="26698" y="18819"/>
                </a:cubicBezTo>
                <a:cubicBezTo>
                  <a:pt x="23953" y="16189"/>
                  <a:pt x="20103" y="15821"/>
                  <a:pt x="16367" y="15465"/>
                </a:cubicBezTo>
                <a:cubicBezTo>
                  <a:pt x="15592" y="15401"/>
                  <a:pt x="14855" y="15325"/>
                  <a:pt x="14131" y="15236"/>
                </a:cubicBezTo>
                <a:cubicBezTo>
                  <a:pt x="13292" y="15147"/>
                  <a:pt x="12466" y="14982"/>
                  <a:pt x="11653" y="14740"/>
                </a:cubicBezTo>
                <a:cubicBezTo>
                  <a:pt x="10738" y="14448"/>
                  <a:pt x="10306" y="14219"/>
                  <a:pt x="9620" y="13660"/>
                </a:cubicBezTo>
                <a:cubicBezTo>
                  <a:pt x="9505" y="13559"/>
                  <a:pt x="9404" y="13457"/>
                  <a:pt x="9302" y="13355"/>
                </a:cubicBezTo>
                <a:cubicBezTo>
                  <a:pt x="9162" y="13203"/>
                  <a:pt x="9022" y="13050"/>
                  <a:pt x="8908" y="12885"/>
                </a:cubicBezTo>
                <a:cubicBezTo>
                  <a:pt x="8641" y="12517"/>
                  <a:pt x="8425" y="12123"/>
                  <a:pt x="8247" y="11704"/>
                </a:cubicBezTo>
                <a:cubicBezTo>
                  <a:pt x="7930" y="10979"/>
                  <a:pt x="7777" y="10191"/>
                  <a:pt x="7612" y="9429"/>
                </a:cubicBezTo>
                <a:cubicBezTo>
                  <a:pt x="7561" y="9162"/>
                  <a:pt x="7510" y="8895"/>
                  <a:pt x="7459" y="8629"/>
                </a:cubicBezTo>
                <a:cubicBezTo>
                  <a:pt x="7053" y="6837"/>
                  <a:pt x="6506" y="4791"/>
                  <a:pt x="5083" y="3228"/>
                </a:cubicBezTo>
                <a:cubicBezTo>
                  <a:pt x="3609" y="1602"/>
                  <a:pt x="1907" y="522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6843660" y="0"/>
            <a:ext cx="2300348" cy="1795036"/>
          </a:xfrm>
          <a:custGeom>
            <a:rect b="b" l="l" r="r" t="t"/>
            <a:pathLst>
              <a:path extrusionOk="0" h="23758" w="30446">
                <a:moveTo>
                  <a:pt x="0" y="0"/>
                </a:moveTo>
                <a:cubicBezTo>
                  <a:pt x="13" y="51"/>
                  <a:pt x="26" y="102"/>
                  <a:pt x="38" y="165"/>
                </a:cubicBezTo>
                <a:cubicBezTo>
                  <a:pt x="750" y="2313"/>
                  <a:pt x="2389" y="4104"/>
                  <a:pt x="4778" y="5362"/>
                </a:cubicBezTo>
                <a:cubicBezTo>
                  <a:pt x="6468" y="6252"/>
                  <a:pt x="8361" y="6824"/>
                  <a:pt x="10204" y="7370"/>
                </a:cubicBezTo>
                <a:cubicBezTo>
                  <a:pt x="13736" y="8412"/>
                  <a:pt x="17396" y="9505"/>
                  <a:pt x="19442" y="12948"/>
                </a:cubicBezTo>
                <a:cubicBezTo>
                  <a:pt x="20242" y="14308"/>
                  <a:pt x="20572" y="15985"/>
                  <a:pt x="20903" y="17599"/>
                </a:cubicBezTo>
                <a:cubicBezTo>
                  <a:pt x="21271" y="19390"/>
                  <a:pt x="21614" y="21080"/>
                  <a:pt x="22555" y="22237"/>
                </a:cubicBezTo>
                <a:cubicBezTo>
                  <a:pt x="23375" y="23257"/>
                  <a:pt x="24564" y="23757"/>
                  <a:pt x="26247" y="23757"/>
                </a:cubicBezTo>
                <a:cubicBezTo>
                  <a:pt x="26703" y="23757"/>
                  <a:pt x="27195" y="23720"/>
                  <a:pt x="27726" y="23647"/>
                </a:cubicBezTo>
                <a:cubicBezTo>
                  <a:pt x="28667" y="23507"/>
                  <a:pt x="29582" y="23228"/>
                  <a:pt x="30446" y="22834"/>
                </a:cubicBezTo>
                <a:lnTo>
                  <a:pt x="3044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6479780" y="0"/>
            <a:ext cx="2664220" cy="2161100"/>
          </a:xfrm>
          <a:custGeom>
            <a:rect b="b" l="l" r="r" t="t"/>
            <a:pathLst>
              <a:path extrusionOk="0" h="28603" w="35262">
                <a:moveTo>
                  <a:pt x="0" y="0"/>
                </a:moveTo>
                <a:cubicBezTo>
                  <a:pt x="369" y="1703"/>
                  <a:pt x="1195" y="3278"/>
                  <a:pt x="2402" y="4549"/>
                </a:cubicBezTo>
                <a:cubicBezTo>
                  <a:pt x="3876" y="6087"/>
                  <a:pt x="5858" y="6938"/>
                  <a:pt x="7815" y="7688"/>
                </a:cubicBezTo>
                <a:cubicBezTo>
                  <a:pt x="9835" y="8450"/>
                  <a:pt x="11894" y="9174"/>
                  <a:pt x="13749" y="10280"/>
                </a:cubicBezTo>
                <a:lnTo>
                  <a:pt x="13787" y="10292"/>
                </a:lnTo>
                <a:cubicBezTo>
                  <a:pt x="15541" y="11309"/>
                  <a:pt x="16900" y="12872"/>
                  <a:pt x="17675" y="14740"/>
                </a:cubicBezTo>
                <a:cubicBezTo>
                  <a:pt x="18387" y="16506"/>
                  <a:pt x="18641" y="18425"/>
                  <a:pt x="19175" y="20255"/>
                </a:cubicBezTo>
                <a:cubicBezTo>
                  <a:pt x="19696" y="22072"/>
                  <a:pt x="20573" y="23889"/>
                  <a:pt x="22161" y="25020"/>
                </a:cubicBezTo>
                <a:cubicBezTo>
                  <a:pt x="26380" y="28031"/>
                  <a:pt x="31119" y="25070"/>
                  <a:pt x="35262" y="28603"/>
                </a:cubicBezTo>
                <a:lnTo>
                  <a:pt x="35262" y="23177"/>
                </a:lnTo>
                <a:cubicBezTo>
                  <a:pt x="34410" y="23558"/>
                  <a:pt x="33508" y="23825"/>
                  <a:pt x="32581" y="23952"/>
                </a:cubicBezTo>
                <a:cubicBezTo>
                  <a:pt x="32072" y="24028"/>
                  <a:pt x="31564" y="24067"/>
                  <a:pt x="31056" y="24067"/>
                </a:cubicBezTo>
                <a:cubicBezTo>
                  <a:pt x="29277" y="24067"/>
                  <a:pt x="28006" y="23533"/>
                  <a:pt x="27117" y="22440"/>
                </a:cubicBezTo>
                <a:cubicBezTo>
                  <a:pt x="26138" y="21220"/>
                  <a:pt x="25782" y="19492"/>
                  <a:pt x="25414" y="17650"/>
                </a:cubicBezTo>
                <a:cubicBezTo>
                  <a:pt x="25096" y="16061"/>
                  <a:pt x="24753" y="14422"/>
                  <a:pt x="23978" y="13113"/>
                </a:cubicBezTo>
                <a:cubicBezTo>
                  <a:pt x="22008" y="9771"/>
                  <a:pt x="18565" y="8742"/>
                  <a:pt x="14931" y="7662"/>
                </a:cubicBezTo>
                <a:cubicBezTo>
                  <a:pt x="13076" y="7116"/>
                  <a:pt x="11157" y="6557"/>
                  <a:pt x="9441" y="5642"/>
                </a:cubicBezTo>
                <a:cubicBezTo>
                  <a:pt x="6976" y="4346"/>
                  <a:pt x="5286" y="2491"/>
                  <a:pt x="4549" y="254"/>
                </a:cubicBezTo>
                <a:cubicBezTo>
                  <a:pt x="4524" y="178"/>
                  <a:pt x="4499" y="89"/>
                  <a:pt x="447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oogle Shape;15;p2"/>
          <p:cNvGrpSpPr/>
          <p:nvPr/>
        </p:nvGrpSpPr>
        <p:grpSpPr>
          <a:xfrm>
            <a:off x="440376" y="609196"/>
            <a:ext cx="805042" cy="805599"/>
            <a:chOff x="310701" y="136696"/>
            <a:chExt cx="805042" cy="805599"/>
          </a:xfrm>
        </p:grpSpPr>
        <p:sp>
          <p:nvSpPr>
            <p:cNvPr id="16" name="Google Shape;16;p2"/>
            <p:cNvSpPr/>
            <p:nvPr/>
          </p:nvSpPr>
          <p:spPr>
            <a:xfrm rot="802252">
              <a:off x="379015" y="204913"/>
              <a:ext cx="668414" cy="669165"/>
            </a:xfrm>
            <a:custGeom>
              <a:rect b="b" l="l" r="r" t="t"/>
              <a:pathLst>
                <a:path extrusionOk="0" h="12467" w="12453">
                  <a:moveTo>
                    <a:pt x="8692" y="509"/>
                  </a:moveTo>
                  <a:lnTo>
                    <a:pt x="12059" y="4029"/>
                  </a:lnTo>
                  <a:cubicBezTo>
                    <a:pt x="11970" y="3813"/>
                    <a:pt x="11881" y="3610"/>
                    <a:pt x="11779" y="3406"/>
                  </a:cubicBezTo>
                  <a:cubicBezTo>
                    <a:pt x="11767" y="3381"/>
                    <a:pt x="11741" y="3356"/>
                    <a:pt x="11716" y="3330"/>
                  </a:cubicBezTo>
                  <a:lnTo>
                    <a:pt x="9390" y="878"/>
                  </a:lnTo>
                  <a:cubicBezTo>
                    <a:pt x="9365" y="852"/>
                    <a:pt x="9340" y="827"/>
                    <a:pt x="9302" y="814"/>
                  </a:cubicBezTo>
                  <a:cubicBezTo>
                    <a:pt x="9111" y="700"/>
                    <a:pt x="8908" y="598"/>
                    <a:pt x="8692" y="509"/>
                  </a:cubicBezTo>
                  <a:close/>
                  <a:moveTo>
                    <a:pt x="7116" y="64"/>
                  </a:moveTo>
                  <a:lnTo>
                    <a:pt x="12427" y="5617"/>
                  </a:lnTo>
                  <a:cubicBezTo>
                    <a:pt x="12415" y="5516"/>
                    <a:pt x="12402" y="5414"/>
                    <a:pt x="12389" y="5312"/>
                  </a:cubicBezTo>
                  <a:cubicBezTo>
                    <a:pt x="12377" y="5249"/>
                    <a:pt x="12351" y="5185"/>
                    <a:pt x="12300" y="5134"/>
                  </a:cubicBezTo>
                  <a:lnTo>
                    <a:pt x="7599" y="204"/>
                  </a:lnTo>
                  <a:cubicBezTo>
                    <a:pt x="7548" y="153"/>
                    <a:pt x="7497" y="128"/>
                    <a:pt x="7421" y="115"/>
                  </a:cubicBezTo>
                  <a:cubicBezTo>
                    <a:pt x="7319" y="90"/>
                    <a:pt x="7218" y="77"/>
                    <a:pt x="7116" y="64"/>
                  </a:cubicBezTo>
                  <a:close/>
                  <a:moveTo>
                    <a:pt x="5909" y="1"/>
                  </a:moveTo>
                  <a:lnTo>
                    <a:pt x="12427" y="6837"/>
                  </a:lnTo>
                  <a:cubicBezTo>
                    <a:pt x="12427" y="6774"/>
                    <a:pt x="12440" y="6710"/>
                    <a:pt x="12440" y="6647"/>
                  </a:cubicBezTo>
                  <a:cubicBezTo>
                    <a:pt x="12453" y="6545"/>
                    <a:pt x="12415" y="6456"/>
                    <a:pt x="12351" y="6392"/>
                  </a:cubicBezTo>
                  <a:lnTo>
                    <a:pt x="12351" y="6405"/>
                  </a:lnTo>
                  <a:lnTo>
                    <a:pt x="6341" y="103"/>
                  </a:lnTo>
                  <a:cubicBezTo>
                    <a:pt x="6277" y="39"/>
                    <a:pt x="6188" y="1"/>
                    <a:pt x="6099" y="1"/>
                  </a:cubicBezTo>
                  <a:close/>
                  <a:moveTo>
                    <a:pt x="5046" y="113"/>
                  </a:moveTo>
                  <a:cubicBezTo>
                    <a:pt x="5033" y="113"/>
                    <a:pt x="5020" y="114"/>
                    <a:pt x="5007" y="115"/>
                  </a:cubicBezTo>
                  <a:lnTo>
                    <a:pt x="4892" y="141"/>
                  </a:lnTo>
                  <a:lnTo>
                    <a:pt x="12249" y="7841"/>
                  </a:lnTo>
                  <a:cubicBezTo>
                    <a:pt x="12249" y="7816"/>
                    <a:pt x="12262" y="7777"/>
                    <a:pt x="12275" y="7739"/>
                  </a:cubicBezTo>
                  <a:cubicBezTo>
                    <a:pt x="12300" y="7625"/>
                    <a:pt x="12262" y="7511"/>
                    <a:pt x="12186" y="7434"/>
                  </a:cubicBezTo>
                  <a:lnTo>
                    <a:pt x="5299" y="217"/>
                  </a:lnTo>
                  <a:cubicBezTo>
                    <a:pt x="5232" y="150"/>
                    <a:pt x="5137" y="113"/>
                    <a:pt x="5046" y="113"/>
                  </a:cubicBezTo>
                  <a:close/>
                  <a:moveTo>
                    <a:pt x="4158" y="365"/>
                  </a:moveTo>
                  <a:cubicBezTo>
                    <a:pt x="4122" y="365"/>
                    <a:pt x="4087" y="371"/>
                    <a:pt x="4054" y="382"/>
                  </a:cubicBezTo>
                  <a:lnTo>
                    <a:pt x="4003" y="408"/>
                  </a:lnTo>
                  <a:lnTo>
                    <a:pt x="11945" y="8730"/>
                  </a:lnTo>
                  <a:cubicBezTo>
                    <a:pt x="11945" y="8718"/>
                    <a:pt x="11957" y="8692"/>
                    <a:pt x="11957" y="8680"/>
                  </a:cubicBezTo>
                  <a:cubicBezTo>
                    <a:pt x="12008" y="8553"/>
                    <a:pt x="11983" y="8426"/>
                    <a:pt x="11894" y="8324"/>
                  </a:cubicBezTo>
                  <a:lnTo>
                    <a:pt x="4397" y="471"/>
                  </a:lnTo>
                  <a:cubicBezTo>
                    <a:pt x="4334" y="399"/>
                    <a:pt x="4245" y="365"/>
                    <a:pt x="4158" y="365"/>
                  </a:cubicBezTo>
                  <a:close/>
                  <a:moveTo>
                    <a:pt x="3360" y="732"/>
                  </a:moveTo>
                  <a:cubicBezTo>
                    <a:pt x="3306" y="732"/>
                    <a:pt x="3251" y="747"/>
                    <a:pt x="3202" y="776"/>
                  </a:cubicBezTo>
                  <a:lnTo>
                    <a:pt x="11538" y="9506"/>
                  </a:lnTo>
                  <a:cubicBezTo>
                    <a:pt x="11614" y="9379"/>
                    <a:pt x="11589" y="9226"/>
                    <a:pt x="11487" y="9112"/>
                  </a:cubicBezTo>
                  <a:lnTo>
                    <a:pt x="3596" y="840"/>
                  </a:lnTo>
                  <a:cubicBezTo>
                    <a:pt x="3534" y="769"/>
                    <a:pt x="3447" y="732"/>
                    <a:pt x="3360" y="732"/>
                  </a:cubicBezTo>
                  <a:close/>
                  <a:moveTo>
                    <a:pt x="2694" y="1094"/>
                  </a:moveTo>
                  <a:cubicBezTo>
                    <a:pt x="2618" y="1145"/>
                    <a:pt x="2554" y="1195"/>
                    <a:pt x="2491" y="1234"/>
                  </a:cubicBezTo>
                  <a:lnTo>
                    <a:pt x="11030" y="10192"/>
                  </a:lnTo>
                  <a:cubicBezTo>
                    <a:pt x="11080" y="10128"/>
                    <a:pt x="11131" y="10065"/>
                    <a:pt x="11195" y="10001"/>
                  </a:cubicBezTo>
                  <a:lnTo>
                    <a:pt x="2694" y="1094"/>
                  </a:lnTo>
                  <a:close/>
                  <a:moveTo>
                    <a:pt x="2033" y="1615"/>
                  </a:moveTo>
                  <a:lnTo>
                    <a:pt x="1855" y="1793"/>
                  </a:lnTo>
                  <a:lnTo>
                    <a:pt x="10458" y="10802"/>
                  </a:lnTo>
                  <a:cubicBezTo>
                    <a:pt x="10521" y="10751"/>
                    <a:pt x="10585" y="10700"/>
                    <a:pt x="10636" y="10636"/>
                  </a:cubicBezTo>
                  <a:lnTo>
                    <a:pt x="2033" y="1615"/>
                  </a:lnTo>
                  <a:close/>
                  <a:moveTo>
                    <a:pt x="1449" y="2212"/>
                  </a:moveTo>
                  <a:cubicBezTo>
                    <a:pt x="1398" y="2275"/>
                    <a:pt x="1347" y="2339"/>
                    <a:pt x="1296" y="2403"/>
                  </a:cubicBezTo>
                  <a:lnTo>
                    <a:pt x="9810" y="11335"/>
                  </a:lnTo>
                  <a:cubicBezTo>
                    <a:pt x="9886" y="11285"/>
                    <a:pt x="9950" y="11234"/>
                    <a:pt x="10013" y="11183"/>
                  </a:cubicBezTo>
                  <a:lnTo>
                    <a:pt x="1449" y="2212"/>
                  </a:lnTo>
                  <a:close/>
                  <a:moveTo>
                    <a:pt x="953" y="2898"/>
                  </a:moveTo>
                  <a:cubicBezTo>
                    <a:pt x="877" y="3025"/>
                    <a:pt x="890" y="3178"/>
                    <a:pt x="991" y="3292"/>
                  </a:cubicBezTo>
                  <a:lnTo>
                    <a:pt x="8920" y="11589"/>
                  </a:lnTo>
                  <a:cubicBezTo>
                    <a:pt x="8983" y="11660"/>
                    <a:pt x="9065" y="11697"/>
                    <a:pt x="9148" y="11697"/>
                  </a:cubicBezTo>
                  <a:cubicBezTo>
                    <a:pt x="9200" y="11697"/>
                    <a:pt x="9253" y="11682"/>
                    <a:pt x="9302" y="11653"/>
                  </a:cubicBezTo>
                  <a:lnTo>
                    <a:pt x="953" y="2898"/>
                  </a:lnTo>
                  <a:close/>
                  <a:moveTo>
                    <a:pt x="331" y="8273"/>
                  </a:moveTo>
                  <a:lnTo>
                    <a:pt x="331" y="8273"/>
                  </a:lnTo>
                  <a:cubicBezTo>
                    <a:pt x="394" y="8464"/>
                    <a:pt x="470" y="8654"/>
                    <a:pt x="559" y="8845"/>
                  </a:cubicBezTo>
                  <a:cubicBezTo>
                    <a:pt x="585" y="8883"/>
                    <a:pt x="597" y="8908"/>
                    <a:pt x="623" y="8934"/>
                  </a:cubicBezTo>
                  <a:lnTo>
                    <a:pt x="3266" y="11704"/>
                  </a:lnTo>
                  <a:cubicBezTo>
                    <a:pt x="3291" y="11729"/>
                    <a:pt x="3317" y="11742"/>
                    <a:pt x="3355" y="11767"/>
                  </a:cubicBezTo>
                  <a:cubicBezTo>
                    <a:pt x="3533" y="11856"/>
                    <a:pt x="3723" y="11945"/>
                    <a:pt x="3914" y="12022"/>
                  </a:cubicBezTo>
                  <a:lnTo>
                    <a:pt x="331" y="8273"/>
                  </a:lnTo>
                  <a:close/>
                  <a:moveTo>
                    <a:pt x="534" y="3661"/>
                  </a:moveTo>
                  <a:lnTo>
                    <a:pt x="521" y="3711"/>
                  </a:lnTo>
                  <a:cubicBezTo>
                    <a:pt x="470" y="3826"/>
                    <a:pt x="496" y="3965"/>
                    <a:pt x="585" y="4067"/>
                  </a:cubicBezTo>
                  <a:lnTo>
                    <a:pt x="8120" y="11971"/>
                  </a:lnTo>
                  <a:cubicBezTo>
                    <a:pt x="8182" y="12032"/>
                    <a:pt x="8268" y="12070"/>
                    <a:pt x="8357" y="12070"/>
                  </a:cubicBezTo>
                  <a:cubicBezTo>
                    <a:pt x="8397" y="12070"/>
                    <a:pt x="8437" y="12062"/>
                    <a:pt x="8476" y="12047"/>
                  </a:cubicBezTo>
                  <a:lnTo>
                    <a:pt x="8526" y="12034"/>
                  </a:lnTo>
                  <a:lnTo>
                    <a:pt x="534" y="3661"/>
                  </a:lnTo>
                  <a:close/>
                  <a:moveTo>
                    <a:pt x="229" y="4550"/>
                  </a:moveTo>
                  <a:lnTo>
                    <a:pt x="191" y="4639"/>
                  </a:lnTo>
                  <a:cubicBezTo>
                    <a:pt x="165" y="4753"/>
                    <a:pt x="191" y="4880"/>
                    <a:pt x="280" y="4957"/>
                  </a:cubicBezTo>
                  <a:lnTo>
                    <a:pt x="7230" y="12238"/>
                  </a:lnTo>
                  <a:cubicBezTo>
                    <a:pt x="7291" y="12308"/>
                    <a:pt x="7376" y="12347"/>
                    <a:pt x="7466" y="12347"/>
                  </a:cubicBezTo>
                  <a:cubicBezTo>
                    <a:pt x="7489" y="12347"/>
                    <a:pt x="7512" y="12344"/>
                    <a:pt x="7535" y="12339"/>
                  </a:cubicBezTo>
                  <a:lnTo>
                    <a:pt x="7637" y="12314"/>
                  </a:lnTo>
                  <a:lnTo>
                    <a:pt x="229" y="4550"/>
                  </a:lnTo>
                  <a:close/>
                  <a:moveTo>
                    <a:pt x="13" y="6723"/>
                  </a:moveTo>
                  <a:cubicBezTo>
                    <a:pt x="13" y="6824"/>
                    <a:pt x="26" y="6926"/>
                    <a:pt x="38" y="7028"/>
                  </a:cubicBezTo>
                  <a:cubicBezTo>
                    <a:pt x="38" y="7091"/>
                    <a:pt x="76" y="7155"/>
                    <a:pt x="127" y="7206"/>
                  </a:cubicBezTo>
                  <a:lnTo>
                    <a:pt x="4956" y="12276"/>
                  </a:lnTo>
                  <a:cubicBezTo>
                    <a:pt x="5007" y="12326"/>
                    <a:pt x="5070" y="12352"/>
                    <a:pt x="5134" y="12365"/>
                  </a:cubicBezTo>
                  <a:cubicBezTo>
                    <a:pt x="5235" y="12390"/>
                    <a:pt x="5337" y="12403"/>
                    <a:pt x="5439" y="12415"/>
                  </a:cubicBezTo>
                  <a:lnTo>
                    <a:pt x="13" y="6723"/>
                  </a:lnTo>
                  <a:close/>
                  <a:moveTo>
                    <a:pt x="26" y="5541"/>
                  </a:moveTo>
                  <a:cubicBezTo>
                    <a:pt x="13" y="5605"/>
                    <a:pt x="13" y="5668"/>
                    <a:pt x="13" y="5719"/>
                  </a:cubicBezTo>
                  <a:cubicBezTo>
                    <a:pt x="0" y="5821"/>
                    <a:pt x="38" y="5910"/>
                    <a:pt x="102" y="5973"/>
                  </a:cubicBezTo>
                  <a:lnTo>
                    <a:pt x="6201" y="12365"/>
                  </a:lnTo>
                  <a:cubicBezTo>
                    <a:pt x="6265" y="12428"/>
                    <a:pt x="6354" y="12466"/>
                    <a:pt x="6442" y="12466"/>
                  </a:cubicBezTo>
                  <a:lnTo>
                    <a:pt x="6620" y="12466"/>
                  </a:lnTo>
                  <a:lnTo>
                    <a:pt x="26" y="554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79015" y="204913"/>
              <a:ext cx="668415" cy="669166"/>
            </a:xfrm>
            <a:custGeom>
              <a:rect b="b" l="l" r="r" t="t"/>
              <a:pathLst>
                <a:path extrusionOk="0" h="12467" w="12453">
                  <a:moveTo>
                    <a:pt x="8692" y="509"/>
                  </a:moveTo>
                  <a:lnTo>
                    <a:pt x="12059" y="4029"/>
                  </a:lnTo>
                  <a:cubicBezTo>
                    <a:pt x="11970" y="3813"/>
                    <a:pt x="11881" y="3610"/>
                    <a:pt x="11779" y="3406"/>
                  </a:cubicBezTo>
                  <a:cubicBezTo>
                    <a:pt x="11767" y="3381"/>
                    <a:pt x="11741" y="3356"/>
                    <a:pt x="11716" y="3330"/>
                  </a:cubicBezTo>
                  <a:lnTo>
                    <a:pt x="9390" y="878"/>
                  </a:lnTo>
                  <a:cubicBezTo>
                    <a:pt x="9365" y="852"/>
                    <a:pt x="9340" y="827"/>
                    <a:pt x="9302" y="814"/>
                  </a:cubicBezTo>
                  <a:cubicBezTo>
                    <a:pt x="9111" y="700"/>
                    <a:pt x="8908" y="598"/>
                    <a:pt x="8692" y="509"/>
                  </a:cubicBezTo>
                  <a:close/>
                  <a:moveTo>
                    <a:pt x="7116" y="64"/>
                  </a:moveTo>
                  <a:lnTo>
                    <a:pt x="12427" y="5617"/>
                  </a:lnTo>
                  <a:cubicBezTo>
                    <a:pt x="12415" y="5516"/>
                    <a:pt x="12402" y="5414"/>
                    <a:pt x="12389" y="5312"/>
                  </a:cubicBezTo>
                  <a:cubicBezTo>
                    <a:pt x="12377" y="5249"/>
                    <a:pt x="12351" y="5185"/>
                    <a:pt x="12300" y="5134"/>
                  </a:cubicBezTo>
                  <a:lnTo>
                    <a:pt x="7599" y="204"/>
                  </a:lnTo>
                  <a:cubicBezTo>
                    <a:pt x="7548" y="153"/>
                    <a:pt x="7497" y="128"/>
                    <a:pt x="7421" y="115"/>
                  </a:cubicBezTo>
                  <a:cubicBezTo>
                    <a:pt x="7319" y="90"/>
                    <a:pt x="7218" y="77"/>
                    <a:pt x="7116" y="64"/>
                  </a:cubicBezTo>
                  <a:close/>
                  <a:moveTo>
                    <a:pt x="5909" y="1"/>
                  </a:moveTo>
                  <a:lnTo>
                    <a:pt x="12427" y="6837"/>
                  </a:lnTo>
                  <a:cubicBezTo>
                    <a:pt x="12427" y="6774"/>
                    <a:pt x="12440" y="6710"/>
                    <a:pt x="12440" y="6647"/>
                  </a:cubicBezTo>
                  <a:cubicBezTo>
                    <a:pt x="12453" y="6545"/>
                    <a:pt x="12415" y="6456"/>
                    <a:pt x="12351" y="6392"/>
                  </a:cubicBezTo>
                  <a:lnTo>
                    <a:pt x="12351" y="6405"/>
                  </a:lnTo>
                  <a:lnTo>
                    <a:pt x="6341" y="103"/>
                  </a:lnTo>
                  <a:cubicBezTo>
                    <a:pt x="6277" y="39"/>
                    <a:pt x="6188" y="1"/>
                    <a:pt x="6099" y="1"/>
                  </a:cubicBezTo>
                  <a:close/>
                  <a:moveTo>
                    <a:pt x="5046" y="113"/>
                  </a:moveTo>
                  <a:cubicBezTo>
                    <a:pt x="5033" y="113"/>
                    <a:pt x="5020" y="114"/>
                    <a:pt x="5007" y="115"/>
                  </a:cubicBezTo>
                  <a:lnTo>
                    <a:pt x="4892" y="141"/>
                  </a:lnTo>
                  <a:lnTo>
                    <a:pt x="12249" y="7841"/>
                  </a:lnTo>
                  <a:cubicBezTo>
                    <a:pt x="12249" y="7816"/>
                    <a:pt x="12262" y="7777"/>
                    <a:pt x="12275" y="7739"/>
                  </a:cubicBezTo>
                  <a:cubicBezTo>
                    <a:pt x="12300" y="7625"/>
                    <a:pt x="12262" y="7511"/>
                    <a:pt x="12186" y="7434"/>
                  </a:cubicBezTo>
                  <a:lnTo>
                    <a:pt x="5299" y="217"/>
                  </a:lnTo>
                  <a:cubicBezTo>
                    <a:pt x="5232" y="150"/>
                    <a:pt x="5137" y="113"/>
                    <a:pt x="5046" y="113"/>
                  </a:cubicBezTo>
                  <a:close/>
                  <a:moveTo>
                    <a:pt x="4158" y="365"/>
                  </a:moveTo>
                  <a:cubicBezTo>
                    <a:pt x="4122" y="365"/>
                    <a:pt x="4087" y="371"/>
                    <a:pt x="4054" y="382"/>
                  </a:cubicBezTo>
                  <a:lnTo>
                    <a:pt x="4003" y="408"/>
                  </a:lnTo>
                  <a:lnTo>
                    <a:pt x="11945" y="8730"/>
                  </a:lnTo>
                  <a:cubicBezTo>
                    <a:pt x="11945" y="8718"/>
                    <a:pt x="11957" y="8692"/>
                    <a:pt x="11957" y="8680"/>
                  </a:cubicBezTo>
                  <a:cubicBezTo>
                    <a:pt x="12008" y="8553"/>
                    <a:pt x="11983" y="8426"/>
                    <a:pt x="11894" y="8324"/>
                  </a:cubicBezTo>
                  <a:lnTo>
                    <a:pt x="4397" y="471"/>
                  </a:lnTo>
                  <a:cubicBezTo>
                    <a:pt x="4334" y="399"/>
                    <a:pt x="4245" y="365"/>
                    <a:pt x="4158" y="365"/>
                  </a:cubicBezTo>
                  <a:close/>
                  <a:moveTo>
                    <a:pt x="3360" y="732"/>
                  </a:moveTo>
                  <a:cubicBezTo>
                    <a:pt x="3306" y="732"/>
                    <a:pt x="3251" y="747"/>
                    <a:pt x="3202" y="776"/>
                  </a:cubicBezTo>
                  <a:lnTo>
                    <a:pt x="11538" y="9506"/>
                  </a:lnTo>
                  <a:cubicBezTo>
                    <a:pt x="11614" y="9379"/>
                    <a:pt x="11589" y="9226"/>
                    <a:pt x="11487" y="9112"/>
                  </a:cubicBezTo>
                  <a:lnTo>
                    <a:pt x="3596" y="840"/>
                  </a:lnTo>
                  <a:cubicBezTo>
                    <a:pt x="3534" y="769"/>
                    <a:pt x="3447" y="732"/>
                    <a:pt x="3360" y="732"/>
                  </a:cubicBezTo>
                  <a:close/>
                  <a:moveTo>
                    <a:pt x="2694" y="1094"/>
                  </a:moveTo>
                  <a:cubicBezTo>
                    <a:pt x="2618" y="1145"/>
                    <a:pt x="2554" y="1195"/>
                    <a:pt x="2491" y="1234"/>
                  </a:cubicBezTo>
                  <a:lnTo>
                    <a:pt x="11030" y="10192"/>
                  </a:lnTo>
                  <a:cubicBezTo>
                    <a:pt x="11080" y="10128"/>
                    <a:pt x="11131" y="10065"/>
                    <a:pt x="11195" y="10001"/>
                  </a:cubicBezTo>
                  <a:lnTo>
                    <a:pt x="2694" y="1094"/>
                  </a:lnTo>
                  <a:close/>
                  <a:moveTo>
                    <a:pt x="2033" y="1615"/>
                  </a:moveTo>
                  <a:lnTo>
                    <a:pt x="1855" y="1793"/>
                  </a:lnTo>
                  <a:lnTo>
                    <a:pt x="10458" y="10802"/>
                  </a:lnTo>
                  <a:cubicBezTo>
                    <a:pt x="10521" y="10751"/>
                    <a:pt x="10585" y="10700"/>
                    <a:pt x="10636" y="10636"/>
                  </a:cubicBezTo>
                  <a:lnTo>
                    <a:pt x="2033" y="1615"/>
                  </a:lnTo>
                  <a:close/>
                  <a:moveTo>
                    <a:pt x="1449" y="2212"/>
                  </a:moveTo>
                  <a:cubicBezTo>
                    <a:pt x="1398" y="2275"/>
                    <a:pt x="1347" y="2339"/>
                    <a:pt x="1296" y="2403"/>
                  </a:cubicBezTo>
                  <a:lnTo>
                    <a:pt x="9810" y="11335"/>
                  </a:lnTo>
                  <a:cubicBezTo>
                    <a:pt x="9886" y="11285"/>
                    <a:pt x="9950" y="11234"/>
                    <a:pt x="10013" y="11183"/>
                  </a:cubicBezTo>
                  <a:lnTo>
                    <a:pt x="1449" y="2212"/>
                  </a:lnTo>
                  <a:close/>
                  <a:moveTo>
                    <a:pt x="953" y="2898"/>
                  </a:moveTo>
                  <a:cubicBezTo>
                    <a:pt x="877" y="3025"/>
                    <a:pt x="890" y="3178"/>
                    <a:pt x="991" y="3292"/>
                  </a:cubicBezTo>
                  <a:lnTo>
                    <a:pt x="8920" y="11589"/>
                  </a:lnTo>
                  <a:cubicBezTo>
                    <a:pt x="8983" y="11660"/>
                    <a:pt x="9065" y="11697"/>
                    <a:pt x="9148" y="11697"/>
                  </a:cubicBezTo>
                  <a:cubicBezTo>
                    <a:pt x="9200" y="11697"/>
                    <a:pt x="9253" y="11682"/>
                    <a:pt x="9302" y="11653"/>
                  </a:cubicBezTo>
                  <a:lnTo>
                    <a:pt x="953" y="2898"/>
                  </a:lnTo>
                  <a:close/>
                  <a:moveTo>
                    <a:pt x="331" y="8273"/>
                  </a:moveTo>
                  <a:lnTo>
                    <a:pt x="331" y="8273"/>
                  </a:lnTo>
                  <a:cubicBezTo>
                    <a:pt x="394" y="8464"/>
                    <a:pt x="470" y="8654"/>
                    <a:pt x="559" y="8845"/>
                  </a:cubicBezTo>
                  <a:cubicBezTo>
                    <a:pt x="585" y="8883"/>
                    <a:pt x="597" y="8908"/>
                    <a:pt x="623" y="8934"/>
                  </a:cubicBezTo>
                  <a:lnTo>
                    <a:pt x="3266" y="11704"/>
                  </a:lnTo>
                  <a:cubicBezTo>
                    <a:pt x="3291" y="11729"/>
                    <a:pt x="3317" y="11742"/>
                    <a:pt x="3355" y="11767"/>
                  </a:cubicBezTo>
                  <a:cubicBezTo>
                    <a:pt x="3533" y="11856"/>
                    <a:pt x="3723" y="11945"/>
                    <a:pt x="3914" y="12022"/>
                  </a:cubicBezTo>
                  <a:lnTo>
                    <a:pt x="331" y="8273"/>
                  </a:lnTo>
                  <a:close/>
                  <a:moveTo>
                    <a:pt x="534" y="3661"/>
                  </a:moveTo>
                  <a:lnTo>
                    <a:pt x="521" y="3711"/>
                  </a:lnTo>
                  <a:cubicBezTo>
                    <a:pt x="470" y="3826"/>
                    <a:pt x="496" y="3965"/>
                    <a:pt x="585" y="4067"/>
                  </a:cubicBezTo>
                  <a:lnTo>
                    <a:pt x="8120" y="11971"/>
                  </a:lnTo>
                  <a:cubicBezTo>
                    <a:pt x="8182" y="12032"/>
                    <a:pt x="8268" y="12070"/>
                    <a:pt x="8357" y="12070"/>
                  </a:cubicBezTo>
                  <a:cubicBezTo>
                    <a:pt x="8397" y="12070"/>
                    <a:pt x="8437" y="12062"/>
                    <a:pt x="8476" y="12047"/>
                  </a:cubicBezTo>
                  <a:lnTo>
                    <a:pt x="8526" y="12034"/>
                  </a:lnTo>
                  <a:lnTo>
                    <a:pt x="534" y="3661"/>
                  </a:lnTo>
                  <a:close/>
                  <a:moveTo>
                    <a:pt x="229" y="4550"/>
                  </a:moveTo>
                  <a:lnTo>
                    <a:pt x="191" y="4639"/>
                  </a:lnTo>
                  <a:cubicBezTo>
                    <a:pt x="165" y="4753"/>
                    <a:pt x="191" y="4880"/>
                    <a:pt x="280" y="4957"/>
                  </a:cubicBezTo>
                  <a:lnTo>
                    <a:pt x="7230" y="12238"/>
                  </a:lnTo>
                  <a:cubicBezTo>
                    <a:pt x="7291" y="12308"/>
                    <a:pt x="7376" y="12347"/>
                    <a:pt x="7466" y="12347"/>
                  </a:cubicBezTo>
                  <a:cubicBezTo>
                    <a:pt x="7489" y="12347"/>
                    <a:pt x="7512" y="12344"/>
                    <a:pt x="7535" y="12339"/>
                  </a:cubicBezTo>
                  <a:lnTo>
                    <a:pt x="7637" y="12314"/>
                  </a:lnTo>
                  <a:lnTo>
                    <a:pt x="229" y="4550"/>
                  </a:lnTo>
                  <a:close/>
                  <a:moveTo>
                    <a:pt x="13" y="6723"/>
                  </a:moveTo>
                  <a:cubicBezTo>
                    <a:pt x="13" y="6824"/>
                    <a:pt x="26" y="6926"/>
                    <a:pt x="38" y="7028"/>
                  </a:cubicBezTo>
                  <a:cubicBezTo>
                    <a:pt x="38" y="7091"/>
                    <a:pt x="76" y="7155"/>
                    <a:pt x="127" y="7206"/>
                  </a:cubicBezTo>
                  <a:lnTo>
                    <a:pt x="4956" y="12276"/>
                  </a:lnTo>
                  <a:cubicBezTo>
                    <a:pt x="5007" y="12326"/>
                    <a:pt x="5070" y="12352"/>
                    <a:pt x="5134" y="12365"/>
                  </a:cubicBezTo>
                  <a:cubicBezTo>
                    <a:pt x="5235" y="12390"/>
                    <a:pt x="5337" y="12403"/>
                    <a:pt x="5439" y="12415"/>
                  </a:cubicBezTo>
                  <a:lnTo>
                    <a:pt x="13" y="6723"/>
                  </a:lnTo>
                  <a:close/>
                  <a:moveTo>
                    <a:pt x="26" y="5541"/>
                  </a:moveTo>
                  <a:cubicBezTo>
                    <a:pt x="13" y="5605"/>
                    <a:pt x="13" y="5668"/>
                    <a:pt x="13" y="5719"/>
                  </a:cubicBezTo>
                  <a:cubicBezTo>
                    <a:pt x="0" y="5821"/>
                    <a:pt x="38" y="5910"/>
                    <a:pt x="102" y="5973"/>
                  </a:cubicBezTo>
                  <a:lnTo>
                    <a:pt x="6201" y="12365"/>
                  </a:lnTo>
                  <a:cubicBezTo>
                    <a:pt x="6265" y="12428"/>
                    <a:pt x="6354" y="12466"/>
                    <a:pt x="6442" y="12466"/>
                  </a:cubicBezTo>
                  <a:lnTo>
                    <a:pt x="6620" y="12466"/>
                  </a:lnTo>
                  <a:lnTo>
                    <a:pt x="26" y="55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" name="Google Shape;18;p2"/>
          <p:cNvSpPr/>
          <p:nvPr/>
        </p:nvSpPr>
        <p:spPr>
          <a:xfrm>
            <a:off x="769850" y="734500"/>
            <a:ext cx="555000" cy="5550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 rot="5092814">
            <a:off x="8698071" y="4621900"/>
            <a:ext cx="312647" cy="3126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"/>
          <p:cNvSpPr/>
          <p:nvPr/>
        </p:nvSpPr>
        <p:spPr>
          <a:xfrm rot="5093311">
            <a:off x="8788742" y="3860042"/>
            <a:ext cx="131322" cy="126189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 rot="5093311">
            <a:off x="8433765" y="4402778"/>
            <a:ext cx="131322" cy="126189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713225" y="1415550"/>
            <a:ext cx="7717500" cy="3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Livvic"/>
              <a:buAutoNum type="arabicPeriod"/>
              <a:defRPr sz="1100">
                <a:latin typeface="Montserrat"/>
                <a:ea typeface="Montserrat"/>
                <a:cs typeface="Montserrat"/>
                <a:sym typeface="Montserrat"/>
              </a:defRPr>
            </a:lvl1pPr>
            <a:lvl2pPr indent="-29845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oboto Condensed Light"/>
              <a:buAutoNum type="alphaLcPeriod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oboto Condensed Light"/>
              <a:buAutoNum type="romanLcPeriod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oboto Condensed Light"/>
              <a:buAutoNum type="arabicPeriod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oboto Condensed Light"/>
              <a:buAutoNum type="alphaLcPeriod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oboto Condensed Light"/>
              <a:buAutoNum type="romanLcPeriod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oboto Condensed Light"/>
              <a:buAutoNum type="arabicPeriod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oboto Condensed Light"/>
              <a:buAutoNum type="alphaLcPeriod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Roboto Condensed Light"/>
              <a:buAutoNum type="romanLcPeriod"/>
              <a:defRPr sz="1100"/>
            </a:lvl9pPr>
          </a:lstStyle>
          <a:p/>
        </p:txBody>
      </p:sp>
      <p:sp>
        <p:nvSpPr>
          <p:cNvPr id="25" name="Google Shape;25;p3"/>
          <p:cNvSpPr/>
          <p:nvPr/>
        </p:nvSpPr>
        <p:spPr>
          <a:xfrm rot="10800000">
            <a:off x="11" y="-17956"/>
            <a:ext cx="9143989" cy="475156"/>
          </a:xfrm>
          <a:custGeom>
            <a:rect b="b" l="l" r="r" t="t"/>
            <a:pathLst>
              <a:path extrusionOk="0" h="10942" w="34106">
                <a:moveTo>
                  <a:pt x="34106" y="1"/>
                </a:moveTo>
                <a:cubicBezTo>
                  <a:pt x="33610" y="64"/>
                  <a:pt x="33127" y="166"/>
                  <a:pt x="32644" y="293"/>
                </a:cubicBezTo>
                <a:lnTo>
                  <a:pt x="32492" y="331"/>
                </a:lnTo>
                <a:cubicBezTo>
                  <a:pt x="32034" y="471"/>
                  <a:pt x="31602" y="623"/>
                  <a:pt x="31170" y="827"/>
                </a:cubicBezTo>
                <a:cubicBezTo>
                  <a:pt x="30980" y="928"/>
                  <a:pt x="30776" y="1030"/>
                  <a:pt x="30573" y="1144"/>
                </a:cubicBezTo>
                <a:cubicBezTo>
                  <a:pt x="28159" y="2517"/>
                  <a:pt x="26392" y="4867"/>
                  <a:pt x="23965" y="6278"/>
                </a:cubicBezTo>
                <a:cubicBezTo>
                  <a:pt x="23305" y="6659"/>
                  <a:pt x="22619" y="6964"/>
                  <a:pt x="21894" y="7205"/>
                </a:cubicBezTo>
                <a:cubicBezTo>
                  <a:pt x="20887" y="7525"/>
                  <a:pt x="19844" y="7702"/>
                  <a:pt x="18778" y="7702"/>
                </a:cubicBezTo>
                <a:cubicBezTo>
                  <a:pt x="18741" y="7702"/>
                  <a:pt x="18704" y="7701"/>
                  <a:pt x="18667" y="7701"/>
                </a:cubicBezTo>
                <a:cubicBezTo>
                  <a:pt x="16824" y="7701"/>
                  <a:pt x="14969" y="7218"/>
                  <a:pt x="13177" y="6354"/>
                </a:cubicBezTo>
                <a:cubicBezTo>
                  <a:pt x="13063" y="6303"/>
                  <a:pt x="12949" y="6240"/>
                  <a:pt x="12834" y="6176"/>
                </a:cubicBezTo>
                <a:cubicBezTo>
                  <a:pt x="12402" y="5935"/>
                  <a:pt x="11983" y="5681"/>
                  <a:pt x="11589" y="5388"/>
                </a:cubicBezTo>
                <a:lnTo>
                  <a:pt x="11360" y="5223"/>
                </a:lnTo>
                <a:cubicBezTo>
                  <a:pt x="10763" y="4791"/>
                  <a:pt x="10179" y="4321"/>
                  <a:pt x="9569" y="3927"/>
                </a:cubicBezTo>
                <a:cubicBezTo>
                  <a:pt x="9213" y="3698"/>
                  <a:pt x="8844" y="3495"/>
                  <a:pt x="8463" y="3317"/>
                </a:cubicBezTo>
                <a:cubicBezTo>
                  <a:pt x="7040" y="2669"/>
                  <a:pt x="5464" y="2415"/>
                  <a:pt x="3901" y="2377"/>
                </a:cubicBezTo>
                <a:cubicBezTo>
                  <a:pt x="3786" y="2373"/>
                  <a:pt x="3670" y="2372"/>
                  <a:pt x="3554" y="2372"/>
                </a:cubicBezTo>
                <a:cubicBezTo>
                  <a:pt x="3239" y="2372"/>
                  <a:pt x="2925" y="2384"/>
                  <a:pt x="2618" y="2402"/>
                </a:cubicBezTo>
                <a:cubicBezTo>
                  <a:pt x="1754" y="2440"/>
                  <a:pt x="852" y="2478"/>
                  <a:pt x="26" y="2745"/>
                </a:cubicBezTo>
                <a:lnTo>
                  <a:pt x="1" y="2745"/>
                </a:lnTo>
                <a:lnTo>
                  <a:pt x="1" y="10878"/>
                </a:lnTo>
                <a:lnTo>
                  <a:pt x="5808" y="10878"/>
                </a:lnTo>
                <a:cubicBezTo>
                  <a:pt x="5808" y="10916"/>
                  <a:pt x="5833" y="10935"/>
                  <a:pt x="5860" y="10935"/>
                </a:cubicBezTo>
                <a:cubicBezTo>
                  <a:pt x="5887" y="10935"/>
                  <a:pt x="5916" y="10916"/>
                  <a:pt x="5922" y="10878"/>
                </a:cubicBezTo>
                <a:lnTo>
                  <a:pt x="6633" y="10878"/>
                </a:lnTo>
                <a:cubicBezTo>
                  <a:pt x="6640" y="10916"/>
                  <a:pt x="6668" y="10935"/>
                  <a:pt x="6695" y="10935"/>
                </a:cubicBezTo>
                <a:cubicBezTo>
                  <a:pt x="6722" y="10935"/>
                  <a:pt x="6748" y="10916"/>
                  <a:pt x="6748" y="10878"/>
                </a:cubicBezTo>
                <a:lnTo>
                  <a:pt x="7472" y="10878"/>
                </a:lnTo>
                <a:cubicBezTo>
                  <a:pt x="7472" y="10916"/>
                  <a:pt x="7498" y="10935"/>
                  <a:pt x="7525" y="10935"/>
                </a:cubicBezTo>
                <a:cubicBezTo>
                  <a:pt x="7552" y="10935"/>
                  <a:pt x="7580" y="10916"/>
                  <a:pt x="7586" y="10878"/>
                </a:cubicBezTo>
                <a:lnTo>
                  <a:pt x="8298" y="10878"/>
                </a:lnTo>
                <a:cubicBezTo>
                  <a:pt x="8298" y="10916"/>
                  <a:pt x="8323" y="10941"/>
                  <a:pt x="8362" y="10941"/>
                </a:cubicBezTo>
                <a:cubicBezTo>
                  <a:pt x="8387" y="10941"/>
                  <a:pt x="8412" y="10916"/>
                  <a:pt x="8412" y="10878"/>
                </a:cubicBezTo>
                <a:lnTo>
                  <a:pt x="34106" y="10878"/>
                </a:lnTo>
                <a:lnTo>
                  <a:pt x="3410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3"/>
          <p:cNvSpPr/>
          <p:nvPr/>
        </p:nvSpPr>
        <p:spPr>
          <a:xfrm flipH="1" rot="10800000">
            <a:off x="-23" y="-17948"/>
            <a:ext cx="9143989" cy="308181"/>
          </a:xfrm>
          <a:custGeom>
            <a:rect b="b" l="l" r="r" t="t"/>
            <a:pathLst>
              <a:path extrusionOk="0" h="10942" w="34106">
                <a:moveTo>
                  <a:pt x="34106" y="1"/>
                </a:moveTo>
                <a:cubicBezTo>
                  <a:pt x="33610" y="64"/>
                  <a:pt x="33127" y="166"/>
                  <a:pt x="32644" y="293"/>
                </a:cubicBezTo>
                <a:lnTo>
                  <a:pt x="32492" y="331"/>
                </a:lnTo>
                <a:cubicBezTo>
                  <a:pt x="32034" y="471"/>
                  <a:pt x="31602" y="623"/>
                  <a:pt x="31170" y="827"/>
                </a:cubicBezTo>
                <a:cubicBezTo>
                  <a:pt x="30980" y="928"/>
                  <a:pt x="30776" y="1030"/>
                  <a:pt x="30573" y="1144"/>
                </a:cubicBezTo>
                <a:cubicBezTo>
                  <a:pt x="28159" y="2517"/>
                  <a:pt x="26392" y="4867"/>
                  <a:pt x="23965" y="6278"/>
                </a:cubicBezTo>
                <a:cubicBezTo>
                  <a:pt x="23305" y="6659"/>
                  <a:pt x="22619" y="6964"/>
                  <a:pt x="21894" y="7205"/>
                </a:cubicBezTo>
                <a:cubicBezTo>
                  <a:pt x="20887" y="7525"/>
                  <a:pt x="19844" y="7702"/>
                  <a:pt x="18778" y="7702"/>
                </a:cubicBezTo>
                <a:cubicBezTo>
                  <a:pt x="18741" y="7702"/>
                  <a:pt x="18704" y="7701"/>
                  <a:pt x="18667" y="7701"/>
                </a:cubicBezTo>
                <a:cubicBezTo>
                  <a:pt x="16824" y="7701"/>
                  <a:pt x="14969" y="7218"/>
                  <a:pt x="13177" y="6354"/>
                </a:cubicBezTo>
                <a:cubicBezTo>
                  <a:pt x="13063" y="6303"/>
                  <a:pt x="12949" y="6240"/>
                  <a:pt x="12834" y="6176"/>
                </a:cubicBezTo>
                <a:cubicBezTo>
                  <a:pt x="12402" y="5935"/>
                  <a:pt x="11983" y="5681"/>
                  <a:pt x="11589" y="5388"/>
                </a:cubicBezTo>
                <a:lnTo>
                  <a:pt x="11360" y="5223"/>
                </a:lnTo>
                <a:cubicBezTo>
                  <a:pt x="10763" y="4791"/>
                  <a:pt x="10179" y="4321"/>
                  <a:pt x="9569" y="3927"/>
                </a:cubicBezTo>
                <a:cubicBezTo>
                  <a:pt x="9213" y="3698"/>
                  <a:pt x="8844" y="3495"/>
                  <a:pt x="8463" y="3317"/>
                </a:cubicBezTo>
                <a:cubicBezTo>
                  <a:pt x="7040" y="2669"/>
                  <a:pt x="5464" y="2415"/>
                  <a:pt x="3901" y="2377"/>
                </a:cubicBezTo>
                <a:cubicBezTo>
                  <a:pt x="3786" y="2373"/>
                  <a:pt x="3670" y="2372"/>
                  <a:pt x="3554" y="2372"/>
                </a:cubicBezTo>
                <a:cubicBezTo>
                  <a:pt x="3239" y="2372"/>
                  <a:pt x="2925" y="2384"/>
                  <a:pt x="2618" y="2402"/>
                </a:cubicBezTo>
                <a:cubicBezTo>
                  <a:pt x="1754" y="2440"/>
                  <a:pt x="852" y="2478"/>
                  <a:pt x="26" y="2745"/>
                </a:cubicBezTo>
                <a:lnTo>
                  <a:pt x="1" y="2745"/>
                </a:lnTo>
                <a:lnTo>
                  <a:pt x="1" y="10878"/>
                </a:lnTo>
                <a:lnTo>
                  <a:pt x="5808" y="10878"/>
                </a:lnTo>
                <a:cubicBezTo>
                  <a:pt x="5808" y="10916"/>
                  <a:pt x="5833" y="10935"/>
                  <a:pt x="5860" y="10935"/>
                </a:cubicBezTo>
                <a:cubicBezTo>
                  <a:pt x="5887" y="10935"/>
                  <a:pt x="5916" y="10916"/>
                  <a:pt x="5922" y="10878"/>
                </a:cubicBezTo>
                <a:lnTo>
                  <a:pt x="6633" y="10878"/>
                </a:lnTo>
                <a:cubicBezTo>
                  <a:pt x="6640" y="10916"/>
                  <a:pt x="6668" y="10935"/>
                  <a:pt x="6695" y="10935"/>
                </a:cubicBezTo>
                <a:cubicBezTo>
                  <a:pt x="6722" y="10935"/>
                  <a:pt x="6748" y="10916"/>
                  <a:pt x="6748" y="10878"/>
                </a:cubicBezTo>
                <a:lnTo>
                  <a:pt x="7472" y="10878"/>
                </a:lnTo>
                <a:cubicBezTo>
                  <a:pt x="7472" y="10916"/>
                  <a:pt x="7498" y="10935"/>
                  <a:pt x="7525" y="10935"/>
                </a:cubicBezTo>
                <a:cubicBezTo>
                  <a:pt x="7552" y="10935"/>
                  <a:pt x="7580" y="10916"/>
                  <a:pt x="7586" y="10878"/>
                </a:cubicBezTo>
                <a:lnTo>
                  <a:pt x="8298" y="10878"/>
                </a:lnTo>
                <a:cubicBezTo>
                  <a:pt x="8298" y="10916"/>
                  <a:pt x="8323" y="10941"/>
                  <a:pt x="8362" y="10941"/>
                </a:cubicBezTo>
                <a:cubicBezTo>
                  <a:pt x="8387" y="10941"/>
                  <a:pt x="8412" y="10916"/>
                  <a:pt x="8412" y="10878"/>
                </a:cubicBezTo>
                <a:lnTo>
                  <a:pt x="34106" y="10878"/>
                </a:lnTo>
                <a:lnTo>
                  <a:pt x="3410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3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1702650" y="615475"/>
            <a:ext cx="57387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9" name="Google Shape;29;p4"/>
          <p:cNvSpPr txBox="1"/>
          <p:nvPr>
            <p:ph idx="1" type="subTitle"/>
          </p:nvPr>
        </p:nvSpPr>
        <p:spPr>
          <a:xfrm>
            <a:off x="2466600" y="1137600"/>
            <a:ext cx="421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0" name="Google Shape;30;p4"/>
          <p:cNvSpPr txBox="1"/>
          <p:nvPr>
            <p:ph idx="2" type="title"/>
          </p:nvPr>
        </p:nvSpPr>
        <p:spPr>
          <a:xfrm>
            <a:off x="1702650" y="2187525"/>
            <a:ext cx="57387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31" name="Google Shape;31;p4"/>
          <p:cNvSpPr txBox="1"/>
          <p:nvPr>
            <p:ph idx="3" type="subTitle"/>
          </p:nvPr>
        </p:nvSpPr>
        <p:spPr>
          <a:xfrm>
            <a:off x="2466600" y="2709525"/>
            <a:ext cx="421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2" name="Google Shape;32;p4"/>
          <p:cNvSpPr txBox="1"/>
          <p:nvPr>
            <p:ph idx="4" type="title"/>
          </p:nvPr>
        </p:nvSpPr>
        <p:spPr>
          <a:xfrm>
            <a:off x="1702650" y="3699275"/>
            <a:ext cx="57387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33" name="Google Shape;33;p4"/>
          <p:cNvSpPr txBox="1"/>
          <p:nvPr>
            <p:ph idx="5" type="subTitle"/>
          </p:nvPr>
        </p:nvSpPr>
        <p:spPr>
          <a:xfrm>
            <a:off x="2466600" y="4221275"/>
            <a:ext cx="421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4" name="Google Shape;34;p4"/>
          <p:cNvSpPr/>
          <p:nvPr/>
        </p:nvSpPr>
        <p:spPr>
          <a:xfrm>
            <a:off x="8341108" y="3530633"/>
            <a:ext cx="802885" cy="1612833"/>
          </a:xfrm>
          <a:custGeom>
            <a:rect b="b" l="l" r="r" t="t"/>
            <a:pathLst>
              <a:path extrusionOk="0" h="20680" w="12549">
                <a:moveTo>
                  <a:pt x="12548" y="0"/>
                </a:moveTo>
                <a:cubicBezTo>
                  <a:pt x="11562" y="1191"/>
                  <a:pt x="10679" y="2506"/>
                  <a:pt x="9960" y="3882"/>
                </a:cubicBezTo>
                <a:cubicBezTo>
                  <a:pt x="8934" y="5791"/>
                  <a:pt x="8051" y="7804"/>
                  <a:pt x="7106" y="9755"/>
                </a:cubicBezTo>
                <a:cubicBezTo>
                  <a:pt x="6223" y="11665"/>
                  <a:pt x="5237" y="13513"/>
                  <a:pt x="4149" y="15320"/>
                </a:cubicBezTo>
                <a:cubicBezTo>
                  <a:pt x="2978" y="17271"/>
                  <a:pt x="1582" y="19078"/>
                  <a:pt x="1" y="20680"/>
                </a:cubicBezTo>
                <a:lnTo>
                  <a:pt x="12548" y="20680"/>
                </a:lnTo>
                <a:lnTo>
                  <a:pt x="1254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6907601" y="3018075"/>
            <a:ext cx="2236357" cy="2125383"/>
          </a:xfrm>
          <a:custGeom>
            <a:rect b="b" l="l" r="r" t="t"/>
            <a:pathLst>
              <a:path extrusionOk="0" h="27252" w="34954">
                <a:moveTo>
                  <a:pt x="34953" y="1"/>
                </a:moveTo>
                <a:cubicBezTo>
                  <a:pt x="33454" y="2198"/>
                  <a:pt x="32283" y="4621"/>
                  <a:pt x="31441" y="7147"/>
                </a:cubicBezTo>
                <a:cubicBezTo>
                  <a:pt x="27601" y="18976"/>
                  <a:pt x="16594" y="26965"/>
                  <a:pt x="4169" y="26965"/>
                </a:cubicBezTo>
                <a:cubicBezTo>
                  <a:pt x="2773" y="26965"/>
                  <a:pt x="1377" y="27067"/>
                  <a:pt x="1" y="27252"/>
                </a:cubicBezTo>
                <a:lnTo>
                  <a:pt x="21564" y="27252"/>
                </a:lnTo>
                <a:cubicBezTo>
                  <a:pt x="22077" y="26759"/>
                  <a:pt x="22590" y="26246"/>
                  <a:pt x="23063" y="25712"/>
                </a:cubicBezTo>
                <a:cubicBezTo>
                  <a:pt x="25814" y="22570"/>
                  <a:pt x="27724" y="18791"/>
                  <a:pt x="29490" y="15054"/>
                </a:cubicBezTo>
                <a:cubicBezTo>
                  <a:pt x="31010" y="11788"/>
                  <a:pt x="32489" y="8338"/>
                  <a:pt x="34953" y="5689"/>
                </a:cubicBezTo>
                <a:lnTo>
                  <a:pt x="3495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"/>
          <p:cNvSpPr/>
          <p:nvPr/>
        </p:nvSpPr>
        <p:spPr>
          <a:xfrm rot="10800000">
            <a:off x="-5" y="27"/>
            <a:ext cx="1360280" cy="2359174"/>
          </a:xfrm>
          <a:custGeom>
            <a:rect b="b" l="l" r="r" t="t"/>
            <a:pathLst>
              <a:path extrusionOk="0" h="20680" w="12549">
                <a:moveTo>
                  <a:pt x="12548" y="0"/>
                </a:moveTo>
                <a:cubicBezTo>
                  <a:pt x="11562" y="1191"/>
                  <a:pt x="10679" y="2506"/>
                  <a:pt x="9960" y="3882"/>
                </a:cubicBezTo>
                <a:cubicBezTo>
                  <a:pt x="8934" y="5791"/>
                  <a:pt x="8051" y="7804"/>
                  <a:pt x="7106" y="9755"/>
                </a:cubicBezTo>
                <a:cubicBezTo>
                  <a:pt x="6223" y="11665"/>
                  <a:pt x="5237" y="13513"/>
                  <a:pt x="4149" y="15320"/>
                </a:cubicBezTo>
                <a:cubicBezTo>
                  <a:pt x="2978" y="17271"/>
                  <a:pt x="1582" y="19078"/>
                  <a:pt x="1" y="20680"/>
                </a:cubicBezTo>
                <a:lnTo>
                  <a:pt x="12548" y="20680"/>
                </a:lnTo>
                <a:lnTo>
                  <a:pt x="125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"/>
          <p:cNvSpPr/>
          <p:nvPr/>
        </p:nvSpPr>
        <p:spPr>
          <a:xfrm rot="10800000">
            <a:off x="3" y="919"/>
            <a:ext cx="1238400" cy="1637818"/>
          </a:xfrm>
          <a:custGeom>
            <a:rect b="b" l="l" r="r" t="t"/>
            <a:pathLst>
              <a:path extrusionOk="0" h="21563" w="13391">
                <a:moveTo>
                  <a:pt x="13390" y="0"/>
                </a:moveTo>
                <a:cubicBezTo>
                  <a:pt x="10926" y="2649"/>
                  <a:pt x="9447" y="6099"/>
                  <a:pt x="7927" y="9365"/>
                </a:cubicBezTo>
                <a:cubicBezTo>
                  <a:pt x="6161" y="13082"/>
                  <a:pt x="4251" y="16881"/>
                  <a:pt x="1500" y="20023"/>
                </a:cubicBezTo>
                <a:cubicBezTo>
                  <a:pt x="1027" y="20557"/>
                  <a:pt x="514" y="21070"/>
                  <a:pt x="1" y="21563"/>
                </a:cubicBezTo>
                <a:lnTo>
                  <a:pt x="822" y="21563"/>
                </a:lnTo>
                <a:cubicBezTo>
                  <a:pt x="2424" y="19961"/>
                  <a:pt x="3820" y="18154"/>
                  <a:pt x="4991" y="16203"/>
                </a:cubicBezTo>
                <a:cubicBezTo>
                  <a:pt x="6079" y="14396"/>
                  <a:pt x="7065" y="12548"/>
                  <a:pt x="7948" y="10638"/>
                </a:cubicBezTo>
                <a:cubicBezTo>
                  <a:pt x="8893" y="8687"/>
                  <a:pt x="9776" y="6674"/>
                  <a:pt x="10802" y="4765"/>
                </a:cubicBezTo>
                <a:cubicBezTo>
                  <a:pt x="11521" y="3389"/>
                  <a:pt x="12404" y="2074"/>
                  <a:pt x="13390" y="883"/>
                </a:cubicBezTo>
                <a:lnTo>
                  <a:pt x="1339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581971" y="3018066"/>
            <a:ext cx="262500" cy="252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4"/>
          <p:cNvSpPr/>
          <p:nvPr/>
        </p:nvSpPr>
        <p:spPr>
          <a:xfrm rot="4542580">
            <a:off x="8229104" y="1287566"/>
            <a:ext cx="262523" cy="2523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4"/>
          <p:cNvSpPr/>
          <p:nvPr/>
        </p:nvSpPr>
        <p:spPr>
          <a:xfrm>
            <a:off x="436025" y="3190773"/>
            <a:ext cx="554400" cy="5328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4543451">
            <a:off x="7544206" y="755122"/>
            <a:ext cx="875810" cy="876795"/>
          </a:xfrm>
          <a:custGeom>
            <a:rect b="b" l="l" r="r" t="t"/>
            <a:pathLst>
              <a:path extrusionOk="0" h="12467" w="12453">
                <a:moveTo>
                  <a:pt x="8692" y="509"/>
                </a:moveTo>
                <a:lnTo>
                  <a:pt x="12059" y="4029"/>
                </a:lnTo>
                <a:cubicBezTo>
                  <a:pt x="11970" y="3813"/>
                  <a:pt x="11881" y="3610"/>
                  <a:pt x="11779" y="3406"/>
                </a:cubicBezTo>
                <a:cubicBezTo>
                  <a:pt x="11767" y="3381"/>
                  <a:pt x="11741" y="3356"/>
                  <a:pt x="11716" y="3330"/>
                </a:cubicBezTo>
                <a:lnTo>
                  <a:pt x="9390" y="878"/>
                </a:lnTo>
                <a:cubicBezTo>
                  <a:pt x="9365" y="852"/>
                  <a:pt x="9340" y="827"/>
                  <a:pt x="9302" y="814"/>
                </a:cubicBezTo>
                <a:cubicBezTo>
                  <a:pt x="9111" y="700"/>
                  <a:pt x="8908" y="598"/>
                  <a:pt x="8692" y="509"/>
                </a:cubicBezTo>
                <a:close/>
                <a:moveTo>
                  <a:pt x="7116" y="64"/>
                </a:moveTo>
                <a:lnTo>
                  <a:pt x="12427" y="5617"/>
                </a:lnTo>
                <a:cubicBezTo>
                  <a:pt x="12415" y="5516"/>
                  <a:pt x="12402" y="5414"/>
                  <a:pt x="12389" y="5312"/>
                </a:cubicBezTo>
                <a:cubicBezTo>
                  <a:pt x="12377" y="5249"/>
                  <a:pt x="12351" y="5185"/>
                  <a:pt x="12300" y="5134"/>
                </a:cubicBezTo>
                <a:lnTo>
                  <a:pt x="7599" y="204"/>
                </a:lnTo>
                <a:cubicBezTo>
                  <a:pt x="7548" y="153"/>
                  <a:pt x="7497" y="128"/>
                  <a:pt x="7421" y="115"/>
                </a:cubicBezTo>
                <a:cubicBezTo>
                  <a:pt x="7319" y="90"/>
                  <a:pt x="7218" y="77"/>
                  <a:pt x="7116" y="64"/>
                </a:cubicBezTo>
                <a:close/>
                <a:moveTo>
                  <a:pt x="5909" y="1"/>
                </a:moveTo>
                <a:lnTo>
                  <a:pt x="12427" y="6837"/>
                </a:lnTo>
                <a:cubicBezTo>
                  <a:pt x="12427" y="6774"/>
                  <a:pt x="12440" y="6710"/>
                  <a:pt x="12440" y="6647"/>
                </a:cubicBezTo>
                <a:cubicBezTo>
                  <a:pt x="12453" y="6545"/>
                  <a:pt x="12415" y="6456"/>
                  <a:pt x="12351" y="6392"/>
                </a:cubicBezTo>
                <a:lnTo>
                  <a:pt x="12351" y="6405"/>
                </a:lnTo>
                <a:lnTo>
                  <a:pt x="6341" y="103"/>
                </a:lnTo>
                <a:cubicBezTo>
                  <a:pt x="6277" y="39"/>
                  <a:pt x="6188" y="1"/>
                  <a:pt x="6099" y="1"/>
                </a:cubicBezTo>
                <a:close/>
                <a:moveTo>
                  <a:pt x="5046" y="113"/>
                </a:moveTo>
                <a:cubicBezTo>
                  <a:pt x="5033" y="113"/>
                  <a:pt x="5020" y="114"/>
                  <a:pt x="5007" y="115"/>
                </a:cubicBezTo>
                <a:lnTo>
                  <a:pt x="4892" y="141"/>
                </a:lnTo>
                <a:lnTo>
                  <a:pt x="12249" y="7841"/>
                </a:lnTo>
                <a:cubicBezTo>
                  <a:pt x="12249" y="7816"/>
                  <a:pt x="12262" y="7777"/>
                  <a:pt x="12275" y="7739"/>
                </a:cubicBezTo>
                <a:cubicBezTo>
                  <a:pt x="12300" y="7625"/>
                  <a:pt x="12262" y="7511"/>
                  <a:pt x="12186" y="7434"/>
                </a:cubicBezTo>
                <a:lnTo>
                  <a:pt x="5299" y="217"/>
                </a:lnTo>
                <a:cubicBezTo>
                  <a:pt x="5232" y="150"/>
                  <a:pt x="5137" y="113"/>
                  <a:pt x="5046" y="113"/>
                </a:cubicBezTo>
                <a:close/>
                <a:moveTo>
                  <a:pt x="4158" y="365"/>
                </a:moveTo>
                <a:cubicBezTo>
                  <a:pt x="4122" y="365"/>
                  <a:pt x="4087" y="371"/>
                  <a:pt x="4054" y="382"/>
                </a:cubicBezTo>
                <a:lnTo>
                  <a:pt x="4003" y="408"/>
                </a:lnTo>
                <a:lnTo>
                  <a:pt x="11945" y="8730"/>
                </a:lnTo>
                <a:cubicBezTo>
                  <a:pt x="11945" y="8718"/>
                  <a:pt x="11957" y="8692"/>
                  <a:pt x="11957" y="8680"/>
                </a:cubicBezTo>
                <a:cubicBezTo>
                  <a:pt x="12008" y="8553"/>
                  <a:pt x="11983" y="8426"/>
                  <a:pt x="11894" y="8324"/>
                </a:cubicBezTo>
                <a:lnTo>
                  <a:pt x="4397" y="471"/>
                </a:lnTo>
                <a:cubicBezTo>
                  <a:pt x="4334" y="399"/>
                  <a:pt x="4245" y="365"/>
                  <a:pt x="4158" y="365"/>
                </a:cubicBezTo>
                <a:close/>
                <a:moveTo>
                  <a:pt x="3360" y="732"/>
                </a:moveTo>
                <a:cubicBezTo>
                  <a:pt x="3306" y="732"/>
                  <a:pt x="3251" y="747"/>
                  <a:pt x="3202" y="776"/>
                </a:cubicBezTo>
                <a:lnTo>
                  <a:pt x="11538" y="9506"/>
                </a:lnTo>
                <a:cubicBezTo>
                  <a:pt x="11614" y="9379"/>
                  <a:pt x="11589" y="9226"/>
                  <a:pt x="11487" y="9112"/>
                </a:cubicBezTo>
                <a:lnTo>
                  <a:pt x="3596" y="840"/>
                </a:lnTo>
                <a:cubicBezTo>
                  <a:pt x="3534" y="769"/>
                  <a:pt x="3447" y="732"/>
                  <a:pt x="3360" y="732"/>
                </a:cubicBezTo>
                <a:close/>
                <a:moveTo>
                  <a:pt x="2694" y="1094"/>
                </a:moveTo>
                <a:cubicBezTo>
                  <a:pt x="2618" y="1145"/>
                  <a:pt x="2554" y="1195"/>
                  <a:pt x="2491" y="1234"/>
                </a:cubicBezTo>
                <a:lnTo>
                  <a:pt x="11030" y="10192"/>
                </a:lnTo>
                <a:cubicBezTo>
                  <a:pt x="11080" y="10128"/>
                  <a:pt x="11131" y="10065"/>
                  <a:pt x="11195" y="10001"/>
                </a:cubicBezTo>
                <a:lnTo>
                  <a:pt x="2694" y="1094"/>
                </a:lnTo>
                <a:close/>
                <a:moveTo>
                  <a:pt x="2033" y="1615"/>
                </a:moveTo>
                <a:lnTo>
                  <a:pt x="1855" y="1793"/>
                </a:lnTo>
                <a:lnTo>
                  <a:pt x="10458" y="10802"/>
                </a:lnTo>
                <a:cubicBezTo>
                  <a:pt x="10521" y="10751"/>
                  <a:pt x="10585" y="10700"/>
                  <a:pt x="10636" y="10636"/>
                </a:cubicBezTo>
                <a:lnTo>
                  <a:pt x="2033" y="1615"/>
                </a:lnTo>
                <a:close/>
                <a:moveTo>
                  <a:pt x="1449" y="2212"/>
                </a:moveTo>
                <a:cubicBezTo>
                  <a:pt x="1398" y="2275"/>
                  <a:pt x="1347" y="2339"/>
                  <a:pt x="1296" y="2403"/>
                </a:cubicBezTo>
                <a:lnTo>
                  <a:pt x="9810" y="11335"/>
                </a:lnTo>
                <a:cubicBezTo>
                  <a:pt x="9886" y="11285"/>
                  <a:pt x="9950" y="11234"/>
                  <a:pt x="10013" y="11183"/>
                </a:cubicBezTo>
                <a:lnTo>
                  <a:pt x="1449" y="2212"/>
                </a:lnTo>
                <a:close/>
                <a:moveTo>
                  <a:pt x="953" y="2898"/>
                </a:moveTo>
                <a:cubicBezTo>
                  <a:pt x="877" y="3025"/>
                  <a:pt x="890" y="3178"/>
                  <a:pt x="991" y="3292"/>
                </a:cubicBezTo>
                <a:lnTo>
                  <a:pt x="8920" y="11589"/>
                </a:lnTo>
                <a:cubicBezTo>
                  <a:pt x="8983" y="11660"/>
                  <a:pt x="9065" y="11697"/>
                  <a:pt x="9148" y="11697"/>
                </a:cubicBezTo>
                <a:cubicBezTo>
                  <a:pt x="9200" y="11697"/>
                  <a:pt x="9253" y="11682"/>
                  <a:pt x="9302" y="11653"/>
                </a:cubicBezTo>
                <a:lnTo>
                  <a:pt x="953" y="2898"/>
                </a:lnTo>
                <a:close/>
                <a:moveTo>
                  <a:pt x="331" y="8273"/>
                </a:moveTo>
                <a:lnTo>
                  <a:pt x="331" y="8273"/>
                </a:lnTo>
                <a:cubicBezTo>
                  <a:pt x="394" y="8464"/>
                  <a:pt x="470" y="8654"/>
                  <a:pt x="559" y="8845"/>
                </a:cubicBezTo>
                <a:cubicBezTo>
                  <a:pt x="585" y="8883"/>
                  <a:pt x="597" y="8908"/>
                  <a:pt x="623" y="8934"/>
                </a:cubicBezTo>
                <a:lnTo>
                  <a:pt x="3266" y="11704"/>
                </a:lnTo>
                <a:cubicBezTo>
                  <a:pt x="3291" y="11729"/>
                  <a:pt x="3317" y="11742"/>
                  <a:pt x="3355" y="11767"/>
                </a:cubicBezTo>
                <a:cubicBezTo>
                  <a:pt x="3533" y="11856"/>
                  <a:pt x="3723" y="11945"/>
                  <a:pt x="3914" y="12022"/>
                </a:cubicBezTo>
                <a:lnTo>
                  <a:pt x="331" y="8273"/>
                </a:lnTo>
                <a:close/>
                <a:moveTo>
                  <a:pt x="534" y="3661"/>
                </a:moveTo>
                <a:lnTo>
                  <a:pt x="521" y="3711"/>
                </a:lnTo>
                <a:cubicBezTo>
                  <a:pt x="470" y="3826"/>
                  <a:pt x="496" y="3965"/>
                  <a:pt x="585" y="4067"/>
                </a:cubicBezTo>
                <a:lnTo>
                  <a:pt x="8120" y="11971"/>
                </a:lnTo>
                <a:cubicBezTo>
                  <a:pt x="8182" y="12032"/>
                  <a:pt x="8268" y="12070"/>
                  <a:pt x="8357" y="12070"/>
                </a:cubicBezTo>
                <a:cubicBezTo>
                  <a:pt x="8397" y="12070"/>
                  <a:pt x="8437" y="12062"/>
                  <a:pt x="8476" y="12047"/>
                </a:cubicBezTo>
                <a:lnTo>
                  <a:pt x="8526" y="12034"/>
                </a:lnTo>
                <a:lnTo>
                  <a:pt x="534" y="3661"/>
                </a:lnTo>
                <a:close/>
                <a:moveTo>
                  <a:pt x="229" y="4550"/>
                </a:moveTo>
                <a:lnTo>
                  <a:pt x="191" y="4639"/>
                </a:lnTo>
                <a:cubicBezTo>
                  <a:pt x="165" y="4753"/>
                  <a:pt x="191" y="4880"/>
                  <a:pt x="280" y="4957"/>
                </a:cubicBezTo>
                <a:lnTo>
                  <a:pt x="7230" y="12238"/>
                </a:lnTo>
                <a:cubicBezTo>
                  <a:pt x="7291" y="12308"/>
                  <a:pt x="7376" y="12347"/>
                  <a:pt x="7466" y="12347"/>
                </a:cubicBezTo>
                <a:cubicBezTo>
                  <a:pt x="7489" y="12347"/>
                  <a:pt x="7512" y="12344"/>
                  <a:pt x="7535" y="12339"/>
                </a:cubicBezTo>
                <a:lnTo>
                  <a:pt x="7637" y="12314"/>
                </a:lnTo>
                <a:lnTo>
                  <a:pt x="229" y="4550"/>
                </a:lnTo>
                <a:close/>
                <a:moveTo>
                  <a:pt x="13" y="6723"/>
                </a:moveTo>
                <a:cubicBezTo>
                  <a:pt x="13" y="6824"/>
                  <a:pt x="26" y="6926"/>
                  <a:pt x="38" y="7028"/>
                </a:cubicBezTo>
                <a:cubicBezTo>
                  <a:pt x="38" y="7091"/>
                  <a:pt x="76" y="7155"/>
                  <a:pt x="127" y="7206"/>
                </a:cubicBezTo>
                <a:lnTo>
                  <a:pt x="4956" y="12276"/>
                </a:lnTo>
                <a:cubicBezTo>
                  <a:pt x="5007" y="12326"/>
                  <a:pt x="5070" y="12352"/>
                  <a:pt x="5134" y="12365"/>
                </a:cubicBezTo>
                <a:cubicBezTo>
                  <a:pt x="5235" y="12390"/>
                  <a:pt x="5337" y="12403"/>
                  <a:pt x="5439" y="12415"/>
                </a:cubicBezTo>
                <a:lnTo>
                  <a:pt x="13" y="6723"/>
                </a:lnTo>
                <a:close/>
                <a:moveTo>
                  <a:pt x="26" y="5541"/>
                </a:moveTo>
                <a:cubicBezTo>
                  <a:pt x="13" y="5605"/>
                  <a:pt x="13" y="5668"/>
                  <a:pt x="13" y="5719"/>
                </a:cubicBezTo>
                <a:cubicBezTo>
                  <a:pt x="0" y="5821"/>
                  <a:pt x="38" y="5910"/>
                  <a:pt x="102" y="5973"/>
                </a:cubicBezTo>
                <a:lnTo>
                  <a:pt x="6201" y="12365"/>
                </a:lnTo>
                <a:cubicBezTo>
                  <a:pt x="6265" y="12428"/>
                  <a:pt x="6354" y="12466"/>
                  <a:pt x="6442" y="12466"/>
                </a:cubicBezTo>
                <a:lnTo>
                  <a:pt x="6620" y="12466"/>
                </a:lnTo>
                <a:lnTo>
                  <a:pt x="26" y="554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>
            <a:off x="507283" y="4122683"/>
            <a:ext cx="74700" cy="720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>
            <a:off x="844486" y="3849887"/>
            <a:ext cx="74700" cy="720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8705201" y="316620"/>
            <a:ext cx="74700" cy="720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>
            <a:off x="7412244" y="718302"/>
            <a:ext cx="74700" cy="720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4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idx="1" type="subTitle"/>
          </p:nvPr>
        </p:nvSpPr>
        <p:spPr>
          <a:xfrm>
            <a:off x="713250" y="2186600"/>
            <a:ext cx="3734400" cy="24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9" name="Google Shape;49;p5"/>
          <p:cNvSpPr txBox="1"/>
          <p:nvPr>
            <p:ph idx="2" type="subTitle"/>
          </p:nvPr>
        </p:nvSpPr>
        <p:spPr>
          <a:xfrm>
            <a:off x="713250" y="1786100"/>
            <a:ext cx="37344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0" name="Google Shape;50;p5"/>
          <p:cNvSpPr txBox="1"/>
          <p:nvPr>
            <p:ph idx="3" type="subTitle"/>
          </p:nvPr>
        </p:nvSpPr>
        <p:spPr>
          <a:xfrm>
            <a:off x="4696325" y="2186600"/>
            <a:ext cx="3734400" cy="24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1" name="Google Shape;51;p5"/>
          <p:cNvSpPr txBox="1"/>
          <p:nvPr>
            <p:ph idx="4" type="subTitle"/>
          </p:nvPr>
        </p:nvSpPr>
        <p:spPr>
          <a:xfrm>
            <a:off x="4696325" y="1786100"/>
            <a:ext cx="37344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2" name="Google Shape;52;p5"/>
          <p:cNvSpPr/>
          <p:nvPr/>
        </p:nvSpPr>
        <p:spPr>
          <a:xfrm rot="10800000">
            <a:off x="11" y="-17956"/>
            <a:ext cx="9143989" cy="475156"/>
          </a:xfrm>
          <a:custGeom>
            <a:rect b="b" l="l" r="r" t="t"/>
            <a:pathLst>
              <a:path extrusionOk="0" h="10942" w="34106">
                <a:moveTo>
                  <a:pt x="34106" y="1"/>
                </a:moveTo>
                <a:cubicBezTo>
                  <a:pt x="33610" y="64"/>
                  <a:pt x="33127" y="166"/>
                  <a:pt x="32644" y="293"/>
                </a:cubicBezTo>
                <a:lnTo>
                  <a:pt x="32492" y="331"/>
                </a:lnTo>
                <a:cubicBezTo>
                  <a:pt x="32034" y="471"/>
                  <a:pt x="31602" y="623"/>
                  <a:pt x="31170" y="827"/>
                </a:cubicBezTo>
                <a:cubicBezTo>
                  <a:pt x="30980" y="928"/>
                  <a:pt x="30776" y="1030"/>
                  <a:pt x="30573" y="1144"/>
                </a:cubicBezTo>
                <a:cubicBezTo>
                  <a:pt x="28159" y="2517"/>
                  <a:pt x="26392" y="4867"/>
                  <a:pt x="23965" y="6278"/>
                </a:cubicBezTo>
                <a:cubicBezTo>
                  <a:pt x="23305" y="6659"/>
                  <a:pt x="22619" y="6964"/>
                  <a:pt x="21894" y="7205"/>
                </a:cubicBezTo>
                <a:cubicBezTo>
                  <a:pt x="20887" y="7525"/>
                  <a:pt x="19844" y="7702"/>
                  <a:pt x="18778" y="7702"/>
                </a:cubicBezTo>
                <a:cubicBezTo>
                  <a:pt x="18741" y="7702"/>
                  <a:pt x="18704" y="7701"/>
                  <a:pt x="18667" y="7701"/>
                </a:cubicBezTo>
                <a:cubicBezTo>
                  <a:pt x="16824" y="7701"/>
                  <a:pt x="14969" y="7218"/>
                  <a:pt x="13177" y="6354"/>
                </a:cubicBezTo>
                <a:cubicBezTo>
                  <a:pt x="13063" y="6303"/>
                  <a:pt x="12949" y="6240"/>
                  <a:pt x="12834" y="6176"/>
                </a:cubicBezTo>
                <a:cubicBezTo>
                  <a:pt x="12402" y="5935"/>
                  <a:pt x="11983" y="5681"/>
                  <a:pt x="11589" y="5388"/>
                </a:cubicBezTo>
                <a:lnTo>
                  <a:pt x="11360" y="5223"/>
                </a:lnTo>
                <a:cubicBezTo>
                  <a:pt x="10763" y="4791"/>
                  <a:pt x="10179" y="4321"/>
                  <a:pt x="9569" y="3927"/>
                </a:cubicBezTo>
                <a:cubicBezTo>
                  <a:pt x="9213" y="3698"/>
                  <a:pt x="8844" y="3495"/>
                  <a:pt x="8463" y="3317"/>
                </a:cubicBezTo>
                <a:cubicBezTo>
                  <a:pt x="7040" y="2669"/>
                  <a:pt x="5464" y="2415"/>
                  <a:pt x="3901" y="2377"/>
                </a:cubicBezTo>
                <a:cubicBezTo>
                  <a:pt x="3786" y="2373"/>
                  <a:pt x="3670" y="2372"/>
                  <a:pt x="3554" y="2372"/>
                </a:cubicBezTo>
                <a:cubicBezTo>
                  <a:pt x="3239" y="2372"/>
                  <a:pt x="2925" y="2384"/>
                  <a:pt x="2618" y="2402"/>
                </a:cubicBezTo>
                <a:cubicBezTo>
                  <a:pt x="1754" y="2440"/>
                  <a:pt x="852" y="2478"/>
                  <a:pt x="26" y="2745"/>
                </a:cubicBezTo>
                <a:lnTo>
                  <a:pt x="1" y="2745"/>
                </a:lnTo>
                <a:lnTo>
                  <a:pt x="1" y="10878"/>
                </a:lnTo>
                <a:lnTo>
                  <a:pt x="5808" y="10878"/>
                </a:lnTo>
                <a:cubicBezTo>
                  <a:pt x="5808" y="10916"/>
                  <a:pt x="5833" y="10935"/>
                  <a:pt x="5860" y="10935"/>
                </a:cubicBezTo>
                <a:cubicBezTo>
                  <a:pt x="5887" y="10935"/>
                  <a:pt x="5916" y="10916"/>
                  <a:pt x="5922" y="10878"/>
                </a:cubicBezTo>
                <a:lnTo>
                  <a:pt x="6633" y="10878"/>
                </a:lnTo>
                <a:cubicBezTo>
                  <a:pt x="6640" y="10916"/>
                  <a:pt x="6668" y="10935"/>
                  <a:pt x="6695" y="10935"/>
                </a:cubicBezTo>
                <a:cubicBezTo>
                  <a:pt x="6722" y="10935"/>
                  <a:pt x="6748" y="10916"/>
                  <a:pt x="6748" y="10878"/>
                </a:cubicBezTo>
                <a:lnTo>
                  <a:pt x="7472" y="10878"/>
                </a:lnTo>
                <a:cubicBezTo>
                  <a:pt x="7472" y="10916"/>
                  <a:pt x="7498" y="10935"/>
                  <a:pt x="7525" y="10935"/>
                </a:cubicBezTo>
                <a:cubicBezTo>
                  <a:pt x="7552" y="10935"/>
                  <a:pt x="7580" y="10916"/>
                  <a:pt x="7586" y="10878"/>
                </a:cubicBezTo>
                <a:lnTo>
                  <a:pt x="8298" y="10878"/>
                </a:lnTo>
                <a:cubicBezTo>
                  <a:pt x="8298" y="10916"/>
                  <a:pt x="8323" y="10941"/>
                  <a:pt x="8362" y="10941"/>
                </a:cubicBezTo>
                <a:cubicBezTo>
                  <a:pt x="8387" y="10941"/>
                  <a:pt x="8412" y="10916"/>
                  <a:pt x="8412" y="10878"/>
                </a:cubicBezTo>
                <a:lnTo>
                  <a:pt x="34106" y="10878"/>
                </a:lnTo>
                <a:lnTo>
                  <a:pt x="3410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5"/>
          <p:cNvSpPr/>
          <p:nvPr/>
        </p:nvSpPr>
        <p:spPr>
          <a:xfrm flipH="1" rot="10800000">
            <a:off x="-23" y="-17948"/>
            <a:ext cx="9143989" cy="308181"/>
          </a:xfrm>
          <a:custGeom>
            <a:rect b="b" l="l" r="r" t="t"/>
            <a:pathLst>
              <a:path extrusionOk="0" h="10942" w="34106">
                <a:moveTo>
                  <a:pt x="34106" y="1"/>
                </a:moveTo>
                <a:cubicBezTo>
                  <a:pt x="33610" y="64"/>
                  <a:pt x="33127" y="166"/>
                  <a:pt x="32644" y="293"/>
                </a:cubicBezTo>
                <a:lnTo>
                  <a:pt x="32492" y="331"/>
                </a:lnTo>
                <a:cubicBezTo>
                  <a:pt x="32034" y="471"/>
                  <a:pt x="31602" y="623"/>
                  <a:pt x="31170" y="827"/>
                </a:cubicBezTo>
                <a:cubicBezTo>
                  <a:pt x="30980" y="928"/>
                  <a:pt x="30776" y="1030"/>
                  <a:pt x="30573" y="1144"/>
                </a:cubicBezTo>
                <a:cubicBezTo>
                  <a:pt x="28159" y="2517"/>
                  <a:pt x="26392" y="4867"/>
                  <a:pt x="23965" y="6278"/>
                </a:cubicBezTo>
                <a:cubicBezTo>
                  <a:pt x="23305" y="6659"/>
                  <a:pt x="22619" y="6964"/>
                  <a:pt x="21894" y="7205"/>
                </a:cubicBezTo>
                <a:cubicBezTo>
                  <a:pt x="20887" y="7525"/>
                  <a:pt x="19844" y="7702"/>
                  <a:pt x="18778" y="7702"/>
                </a:cubicBezTo>
                <a:cubicBezTo>
                  <a:pt x="18741" y="7702"/>
                  <a:pt x="18704" y="7701"/>
                  <a:pt x="18667" y="7701"/>
                </a:cubicBezTo>
                <a:cubicBezTo>
                  <a:pt x="16824" y="7701"/>
                  <a:pt x="14969" y="7218"/>
                  <a:pt x="13177" y="6354"/>
                </a:cubicBezTo>
                <a:cubicBezTo>
                  <a:pt x="13063" y="6303"/>
                  <a:pt x="12949" y="6240"/>
                  <a:pt x="12834" y="6176"/>
                </a:cubicBezTo>
                <a:cubicBezTo>
                  <a:pt x="12402" y="5935"/>
                  <a:pt x="11983" y="5681"/>
                  <a:pt x="11589" y="5388"/>
                </a:cubicBezTo>
                <a:lnTo>
                  <a:pt x="11360" y="5223"/>
                </a:lnTo>
                <a:cubicBezTo>
                  <a:pt x="10763" y="4791"/>
                  <a:pt x="10179" y="4321"/>
                  <a:pt x="9569" y="3927"/>
                </a:cubicBezTo>
                <a:cubicBezTo>
                  <a:pt x="9213" y="3698"/>
                  <a:pt x="8844" y="3495"/>
                  <a:pt x="8463" y="3317"/>
                </a:cubicBezTo>
                <a:cubicBezTo>
                  <a:pt x="7040" y="2669"/>
                  <a:pt x="5464" y="2415"/>
                  <a:pt x="3901" y="2377"/>
                </a:cubicBezTo>
                <a:cubicBezTo>
                  <a:pt x="3786" y="2373"/>
                  <a:pt x="3670" y="2372"/>
                  <a:pt x="3554" y="2372"/>
                </a:cubicBezTo>
                <a:cubicBezTo>
                  <a:pt x="3239" y="2372"/>
                  <a:pt x="2925" y="2384"/>
                  <a:pt x="2618" y="2402"/>
                </a:cubicBezTo>
                <a:cubicBezTo>
                  <a:pt x="1754" y="2440"/>
                  <a:pt x="852" y="2478"/>
                  <a:pt x="26" y="2745"/>
                </a:cubicBezTo>
                <a:lnTo>
                  <a:pt x="1" y="2745"/>
                </a:lnTo>
                <a:lnTo>
                  <a:pt x="1" y="10878"/>
                </a:lnTo>
                <a:lnTo>
                  <a:pt x="5808" y="10878"/>
                </a:lnTo>
                <a:cubicBezTo>
                  <a:pt x="5808" y="10916"/>
                  <a:pt x="5833" y="10935"/>
                  <a:pt x="5860" y="10935"/>
                </a:cubicBezTo>
                <a:cubicBezTo>
                  <a:pt x="5887" y="10935"/>
                  <a:pt x="5916" y="10916"/>
                  <a:pt x="5922" y="10878"/>
                </a:cubicBezTo>
                <a:lnTo>
                  <a:pt x="6633" y="10878"/>
                </a:lnTo>
                <a:cubicBezTo>
                  <a:pt x="6640" y="10916"/>
                  <a:pt x="6668" y="10935"/>
                  <a:pt x="6695" y="10935"/>
                </a:cubicBezTo>
                <a:cubicBezTo>
                  <a:pt x="6722" y="10935"/>
                  <a:pt x="6748" y="10916"/>
                  <a:pt x="6748" y="10878"/>
                </a:cubicBezTo>
                <a:lnTo>
                  <a:pt x="7472" y="10878"/>
                </a:lnTo>
                <a:cubicBezTo>
                  <a:pt x="7472" y="10916"/>
                  <a:pt x="7498" y="10935"/>
                  <a:pt x="7525" y="10935"/>
                </a:cubicBezTo>
                <a:cubicBezTo>
                  <a:pt x="7552" y="10935"/>
                  <a:pt x="7580" y="10916"/>
                  <a:pt x="7586" y="10878"/>
                </a:cubicBezTo>
                <a:lnTo>
                  <a:pt x="8298" y="10878"/>
                </a:lnTo>
                <a:cubicBezTo>
                  <a:pt x="8298" y="10916"/>
                  <a:pt x="8323" y="10941"/>
                  <a:pt x="8362" y="10941"/>
                </a:cubicBezTo>
                <a:cubicBezTo>
                  <a:pt x="8387" y="10941"/>
                  <a:pt x="8412" y="10916"/>
                  <a:pt x="8412" y="10878"/>
                </a:cubicBezTo>
                <a:lnTo>
                  <a:pt x="34106" y="10878"/>
                </a:lnTo>
                <a:lnTo>
                  <a:pt x="3410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56" name="Google Shape;56;p6"/>
          <p:cNvSpPr txBox="1"/>
          <p:nvPr>
            <p:ph idx="1" type="subTitle"/>
          </p:nvPr>
        </p:nvSpPr>
        <p:spPr>
          <a:xfrm>
            <a:off x="1185425" y="3314350"/>
            <a:ext cx="17427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7" name="Google Shape;57;p6"/>
          <p:cNvSpPr txBox="1"/>
          <p:nvPr>
            <p:ph idx="2" type="subTitle"/>
          </p:nvPr>
        </p:nvSpPr>
        <p:spPr>
          <a:xfrm>
            <a:off x="1185425" y="2619250"/>
            <a:ext cx="17427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8" name="Google Shape;58;p6"/>
          <p:cNvSpPr txBox="1"/>
          <p:nvPr>
            <p:ph idx="3" type="subTitle"/>
          </p:nvPr>
        </p:nvSpPr>
        <p:spPr>
          <a:xfrm>
            <a:off x="3700650" y="3314350"/>
            <a:ext cx="17427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9" name="Google Shape;59;p6"/>
          <p:cNvSpPr txBox="1"/>
          <p:nvPr>
            <p:ph idx="4" type="subTitle"/>
          </p:nvPr>
        </p:nvSpPr>
        <p:spPr>
          <a:xfrm>
            <a:off x="3700650" y="2619250"/>
            <a:ext cx="17427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0" name="Google Shape;60;p6"/>
          <p:cNvSpPr txBox="1"/>
          <p:nvPr>
            <p:ph idx="5" type="subTitle"/>
          </p:nvPr>
        </p:nvSpPr>
        <p:spPr>
          <a:xfrm>
            <a:off x="6215875" y="3314350"/>
            <a:ext cx="17427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1" name="Google Shape;61;p6"/>
          <p:cNvSpPr txBox="1"/>
          <p:nvPr>
            <p:ph idx="6" type="subTitle"/>
          </p:nvPr>
        </p:nvSpPr>
        <p:spPr>
          <a:xfrm>
            <a:off x="6215875" y="2619250"/>
            <a:ext cx="17427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2" name="Google Shape;62;p6"/>
          <p:cNvSpPr/>
          <p:nvPr/>
        </p:nvSpPr>
        <p:spPr>
          <a:xfrm>
            <a:off x="0" y="4513263"/>
            <a:ext cx="666039" cy="630213"/>
          </a:xfrm>
          <a:custGeom>
            <a:rect b="b" l="l" r="r" t="t"/>
            <a:pathLst>
              <a:path extrusionOk="0" h="14634" w="15465">
                <a:moveTo>
                  <a:pt x="1019" y="1"/>
                </a:moveTo>
                <a:cubicBezTo>
                  <a:pt x="677" y="1"/>
                  <a:pt x="335" y="52"/>
                  <a:pt x="1" y="155"/>
                </a:cubicBezTo>
                <a:lnTo>
                  <a:pt x="1" y="730"/>
                </a:lnTo>
                <a:cubicBezTo>
                  <a:pt x="329" y="614"/>
                  <a:pt x="666" y="557"/>
                  <a:pt x="1002" y="557"/>
                </a:cubicBezTo>
                <a:cubicBezTo>
                  <a:pt x="1381" y="557"/>
                  <a:pt x="1757" y="630"/>
                  <a:pt x="2116" y="771"/>
                </a:cubicBezTo>
                <a:cubicBezTo>
                  <a:pt x="4088" y="1675"/>
                  <a:pt x="3841" y="4365"/>
                  <a:pt x="5546" y="5556"/>
                </a:cubicBezTo>
                <a:cubicBezTo>
                  <a:pt x="6100" y="5937"/>
                  <a:pt x="6703" y="6074"/>
                  <a:pt x="7324" y="6074"/>
                </a:cubicBezTo>
                <a:cubicBezTo>
                  <a:pt x="8612" y="6074"/>
                  <a:pt x="9981" y="5484"/>
                  <a:pt x="11173" y="5248"/>
                </a:cubicBezTo>
                <a:cubicBezTo>
                  <a:pt x="11547" y="5177"/>
                  <a:pt x="11953" y="5121"/>
                  <a:pt x="12356" y="5121"/>
                </a:cubicBezTo>
                <a:cubicBezTo>
                  <a:pt x="12880" y="5121"/>
                  <a:pt x="13401" y="5216"/>
                  <a:pt x="13842" y="5495"/>
                </a:cubicBezTo>
                <a:cubicBezTo>
                  <a:pt x="14725" y="6070"/>
                  <a:pt x="14849" y="7137"/>
                  <a:pt x="14787" y="8103"/>
                </a:cubicBezTo>
                <a:cubicBezTo>
                  <a:pt x="14664" y="9437"/>
                  <a:pt x="14315" y="10752"/>
                  <a:pt x="14048" y="12066"/>
                </a:cubicBezTo>
                <a:lnTo>
                  <a:pt x="13534" y="14633"/>
                </a:lnTo>
                <a:lnTo>
                  <a:pt x="14130" y="14633"/>
                </a:lnTo>
                <a:lnTo>
                  <a:pt x="14561" y="12456"/>
                </a:lnTo>
                <a:cubicBezTo>
                  <a:pt x="14807" y="11204"/>
                  <a:pt x="15116" y="9951"/>
                  <a:pt x="15300" y="8678"/>
                </a:cubicBezTo>
                <a:cubicBezTo>
                  <a:pt x="15444" y="7692"/>
                  <a:pt x="15465" y="6583"/>
                  <a:pt x="14890" y="5720"/>
                </a:cubicBezTo>
                <a:cubicBezTo>
                  <a:pt x="14335" y="4920"/>
                  <a:pt x="13432" y="4570"/>
                  <a:pt x="12487" y="4550"/>
                </a:cubicBezTo>
                <a:cubicBezTo>
                  <a:pt x="12425" y="4547"/>
                  <a:pt x="12362" y="4546"/>
                  <a:pt x="12301" y="4546"/>
                </a:cubicBezTo>
                <a:cubicBezTo>
                  <a:pt x="11345" y="4546"/>
                  <a:pt x="10454" y="4834"/>
                  <a:pt x="9509" y="5104"/>
                </a:cubicBezTo>
                <a:cubicBezTo>
                  <a:pt x="8844" y="5295"/>
                  <a:pt x="8106" y="5485"/>
                  <a:pt x="7386" y="5485"/>
                </a:cubicBezTo>
                <a:cubicBezTo>
                  <a:pt x="7017" y="5485"/>
                  <a:pt x="6653" y="5435"/>
                  <a:pt x="6306" y="5310"/>
                </a:cubicBezTo>
                <a:cubicBezTo>
                  <a:pt x="5197" y="4878"/>
                  <a:pt x="4868" y="3667"/>
                  <a:pt x="4416" y="2681"/>
                </a:cubicBezTo>
                <a:cubicBezTo>
                  <a:pt x="4026" y="1798"/>
                  <a:pt x="3472" y="874"/>
                  <a:pt x="2589" y="381"/>
                </a:cubicBezTo>
                <a:cubicBezTo>
                  <a:pt x="2097" y="129"/>
                  <a:pt x="1560" y="1"/>
                  <a:pt x="101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6"/>
          <p:cNvSpPr/>
          <p:nvPr/>
        </p:nvSpPr>
        <p:spPr>
          <a:xfrm>
            <a:off x="8200453" y="0"/>
            <a:ext cx="943546" cy="498999"/>
          </a:xfrm>
          <a:custGeom>
            <a:rect b="b" l="l" r="r" t="t"/>
            <a:pathLst>
              <a:path extrusionOk="0" h="9558" w="18073">
                <a:moveTo>
                  <a:pt x="0" y="1"/>
                </a:moveTo>
                <a:cubicBezTo>
                  <a:pt x="62" y="1007"/>
                  <a:pt x="370" y="1972"/>
                  <a:pt x="1130" y="2670"/>
                </a:cubicBezTo>
                <a:cubicBezTo>
                  <a:pt x="2341" y="3779"/>
                  <a:pt x="4087" y="3677"/>
                  <a:pt x="5607" y="3759"/>
                </a:cubicBezTo>
                <a:cubicBezTo>
                  <a:pt x="6408" y="3800"/>
                  <a:pt x="7250" y="3861"/>
                  <a:pt x="7968" y="4231"/>
                </a:cubicBezTo>
                <a:cubicBezTo>
                  <a:pt x="8769" y="4621"/>
                  <a:pt x="9365" y="5320"/>
                  <a:pt x="9899" y="6018"/>
                </a:cubicBezTo>
                <a:cubicBezTo>
                  <a:pt x="10371" y="6736"/>
                  <a:pt x="10925" y="7373"/>
                  <a:pt x="11562" y="7948"/>
                </a:cubicBezTo>
                <a:cubicBezTo>
                  <a:pt x="12178" y="8482"/>
                  <a:pt x="12897" y="8872"/>
                  <a:pt x="13677" y="9139"/>
                </a:cubicBezTo>
                <a:cubicBezTo>
                  <a:pt x="14436" y="9418"/>
                  <a:pt x="15238" y="9558"/>
                  <a:pt x="16045" y="9558"/>
                </a:cubicBezTo>
                <a:cubicBezTo>
                  <a:pt x="16724" y="9558"/>
                  <a:pt x="17406" y="9459"/>
                  <a:pt x="18072" y="9262"/>
                </a:cubicBezTo>
                <a:lnTo>
                  <a:pt x="18072" y="8646"/>
                </a:lnTo>
                <a:cubicBezTo>
                  <a:pt x="17402" y="8863"/>
                  <a:pt x="16709" y="8971"/>
                  <a:pt x="16017" y="8971"/>
                </a:cubicBezTo>
                <a:cubicBezTo>
                  <a:pt x="15395" y="8971"/>
                  <a:pt x="14773" y="8883"/>
                  <a:pt x="14170" y="8708"/>
                </a:cubicBezTo>
                <a:cubicBezTo>
                  <a:pt x="13410" y="8482"/>
                  <a:pt x="12712" y="8112"/>
                  <a:pt x="12096" y="7620"/>
                </a:cubicBezTo>
                <a:cubicBezTo>
                  <a:pt x="11459" y="7086"/>
                  <a:pt x="10925" y="6490"/>
                  <a:pt x="10453" y="5812"/>
                </a:cubicBezTo>
                <a:cubicBezTo>
                  <a:pt x="10001" y="5155"/>
                  <a:pt x="9467" y="4560"/>
                  <a:pt x="8831" y="4067"/>
                </a:cubicBezTo>
                <a:cubicBezTo>
                  <a:pt x="8194" y="3636"/>
                  <a:pt x="7475" y="3348"/>
                  <a:pt x="6695" y="3266"/>
                </a:cubicBezTo>
                <a:cubicBezTo>
                  <a:pt x="5258" y="3061"/>
                  <a:pt x="3594" y="3348"/>
                  <a:pt x="2239" y="2711"/>
                </a:cubicBezTo>
                <a:cubicBezTo>
                  <a:pt x="1109" y="2177"/>
                  <a:pt x="699" y="1130"/>
                  <a:pt x="59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6"/>
          <p:cNvSpPr/>
          <p:nvPr/>
        </p:nvSpPr>
        <p:spPr>
          <a:xfrm>
            <a:off x="20" y="3654652"/>
            <a:ext cx="1430555" cy="1488892"/>
          </a:xfrm>
          <a:custGeom>
            <a:rect b="b" l="l" r="r" t="t"/>
            <a:pathLst>
              <a:path extrusionOk="0" h="30167" w="28985">
                <a:moveTo>
                  <a:pt x="1" y="1"/>
                </a:moveTo>
                <a:lnTo>
                  <a:pt x="1" y="331"/>
                </a:lnTo>
                <a:cubicBezTo>
                  <a:pt x="1678" y="801"/>
                  <a:pt x="3330" y="1767"/>
                  <a:pt x="4842" y="3444"/>
                </a:cubicBezTo>
                <a:cubicBezTo>
                  <a:pt x="6201" y="4956"/>
                  <a:pt x="6748" y="6951"/>
                  <a:pt x="7142" y="8705"/>
                </a:cubicBezTo>
                <a:cubicBezTo>
                  <a:pt x="7193" y="8959"/>
                  <a:pt x="7256" y="9226"/>
                  <a:pt x="7294" y="9493"/>
                </a:cubicBezTo>
                <a:cubicBezTo>
                  <a:pt x="7459" y="10268"/>
                  <a:pt x="7612" y="11081"/>
                  <a:pt x="7955" y="11831"/>
                </a:cubicBezTo>
                <a:cubicBezTo>
                  <a:pt x="8133" y="12275"/>
                  <a:pt x="8374" y="12682"/>
                  <a:pt x="8641" y="13076"/>
                </a:cubicBezTo>
                <a:cubicBezTo>
                  <a:pt x="8781" y="13254"/>
                  <a:pt x="8921" y="13419"/>
                  <a:pt x="9073" y="13584"/>
                </a:cubicBezTo>
                <a:cubicBezTo>
                  <a:pt x="9175" y="13698"/>
                  <a:pt x="9289" y="13800"/>
                  <a:pt x="9416" y="13915"/>
                </a:cubicBezTo>
                <a:cubicBezTo>
                  <a:pt x="10039" y="14435"/>
                  <a:pt x="10763" y="14829"/>
                  <a:pt x="11551" y="15045"/>
                </a:cubicBezTo>
                <a:cubicBezTo>
                  <a:pt x="12377" y="15287"/>
                  <a:pt x="13228" y="15465"/>
                  <a:pt x="14092" y="15554"/>
                </a:cubicBezTo>
                <a:cubicBezTo>
                  <a:pt x="14817" y="15643"/>
                  <a:pt x="15554" y="15719"/>
                  <a:pt x="16329" y="15795"/>
                </a:cubicBezTo>
                <a:cubicBezTo>
                  <a:pt x="20001" y="16138"/>
                  <a:pt x="23800" y="16507"/>
                  <a:pt x="26469" y="19048"/>
                </a:cubicBezTo>
                <a:cubicBezTo>
                  <a:pt x="27930" y="20458"/>
                  <a:pt x="28642" y="22479"/>
                  <a:pt x="28578" y="25058"/>
                </a:cubicBezTo>
                <a:cubicBezTo>
                  <a:pt x="28540" y="26062"/>
                  <a:pt x="28438" y="27079"/>
                  <a:pt x="28273" y="28070"/>
                </a:cubicBezTo>
                <a:cubicBezTo>
                  <a:pt x="28210" y="28540"/>
                  <a:pt x="28108" y="29010"/>
                  <a:pt x="28019" y="29468"/>
                </a:cubicBezTo>
                <a:cubicBezTo>
                  <a:pt x="27968" y="29696"/>
                  <a:pt x="27917" y="29938"/>
                  <a:pt x="27879" y="30166"/>
                </a:cubicBezTo>
                <a:lnTo>
                  <a:pt x="28197" y="30166"/>
                </a:lnTo>
                <a:cubicBezTo>
                  <a:pt x="28235" y="29950"/>
                  <a:pt x="28286" y="29747"/>
                  <a:pt x="28324" y="29531"/>
                </a:cubicBezTo>
                <a:cubicBezTo>
                  <a:pt x="28438" y="29061"/>
                  <a:pt x="28540" y="28591"/>
                  <a:pt x="28616" y="28121"/>
                </a:cubicBezTo>
                <a:cubicBezTo>
                  <a:pt x="28781" y="27104"/>
                  <a:pt x="28883" y="26088"/>
                  <a:pt x="28921" y="25058"/>
                </a:cubicBezTo>
                <a:cubicBezTo>
                  <a:pt x="28985" y="22390"/>
                  <a:pt x="28235" y="20281"/>
                  <a:pt x="26698" y="18819"/>
                </a:cubicBezTo>
                <a:cubicBezTo>
                  <a:pt x="23953" y="16189"/>
                  <a:pt x="20103" y="15821"/>
                  <a:pt x="16367" y="15465"/>
                </a:cubicBezTo>
                <a:cubicBezTo>
                  <a:pt x="15592" y="15401"/>
                  <a:pt x="14855" y="15325"/>
                  <a:pt x="14131" y="15236"/>
                </a:cubicBezTo>
                <a:cubicBezTo>
                  <a:pt x="13292" y="15147"/>
                  <a:pt x="12466" y="14982"/>
                  <a:pt x="11653" y="14740"/>
                </a:cubicBezTo>
                <a:cubicBezTo>
                  <a:pt x="10738" y="14448"/>
                  <a:pt x="10306" y="14219"/>
                  <a:pt x="9620" y="13660"/>
                </a:cubicBezTo>
                <a:cubicBezTo>
                  <a:pt x="9505" y="13559"/>
                  <a:pt x="9404" y="13457"/>
                  <a:pt x="9302" y="13355"/>
                </a:cubicBezTo>
                <a:cubicBezTo>
                  <a:pt x="9162" y="13203"/>
                  <a:pt x="9022" y="13050"/>
                  <a:pt x="8908" y="12885"/>
                </a:cubicBezTo>
                <a:cubicBezTo>
                  <a:pt x="8641" y="12517"/>
                  <a:pt x="8425" y="12123"/>
                  <a:pt x="8247" y="11704"/>
                </a:cubicBezTo>
                <a:cubicBezTo>
                  <a:pt x="7930" y="10979"/>
                  <a:pt x="7777" y="10191"/>
                  <a:pt x="7612" y="9429"/>
                </a:cubicBezTo>
                <a:cubicBezTo>
                  <a:pt x="7561" y="9162"/>
                  <a:pt x="7510" y="8895"/>
                  <a:pt x="7459" y="8629"/>
                </a:cubicBezTo>
                <a:cubicBezTo>
                  <a:pt x="7053" y="6837"/>
                  <a:pt x="6506" y="4791"/>
                  <a:pt x="5083" y="3228"/>
                </a:cubicBezTo>
                <a:cubicBezTo>
                  <a:pt x="3609" y="1602"/>
                  <a:pt x="1907" y="522"/>
                  <a:pt x="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6"/>
          <p:cNvSpPr/>
          <p:nvPr/>
        </p:nvSpPr>
        <p:spPr>
          <a:xfrm>
            <a:off x="7401348" y="0"/>
            <a:ext cx="1742736" cy="1413560"/>
          </a:xfrm>
          <a:custGeom>
            <a:rect b="b" l="l" r="r" t="t"/>
            <a:pathLst>
              <a:path extrusionOk="0" h="28603" w="35262">
                <a:moveTo>
                  <a:pt x="0" y="0"/>
                </a:moveTo>
                <a:cubicBezTo>
                  <a:pt x="369" y="1703"/>
                  <a:pt x="1195" y="3278"/>
                  <a:pt x="2402" y="4549"/>
                </a:cubicBezTo>
                <a:cubicBezTo>
                  <a:pt x="3876" y="6087"/>
                  <a:pt x="5858" y="6938"/>
                  <a:pt x="7815" y="7688"/>
                </a:cubicBezTo>
                <a:cubicBezTo>
                  <a:pt x="9835" y="8450"/>
                  <a:pt x="11894" y="9174"/>
                  <a:pt x="13749" y="10280"/>
                </a:cubicBezTo>
                <a:lnTo>
                  <a:pt x="13787" y="10292"/>
                </a:lnTo>
                <a:cubicBezTo>
                  <a:pt x="15541" y="11309"/>
                  <a:pt x="16900" y="12872"/>
                  <a:pt x="17675" y="14740"/>
                </a:cubicBezTo>
                <a:cubicBezTo>
                  <a:pt x="18387" y="16506"/>
                  <a:pt x="18641" y="18425"/>
                  <a:pt x="19175" y="20255"/>
                </a:cubicBezTo>
                <a:cubicBezTo>
                  <a:pt x="19696" y="22072"/>
                  <a:pt x="20573" y="23889"/>
                  <a:pt x="22161" y="25020"/>
                </a:cubicBezTo>
                <a:cubicBezTo>
                  <a:pt x="26380" y="28031"/>
                  <a:pt x="31119" y="25070"/>
                  <a:pt x="35262" y="28603"/>
                </a:cubicBezTo>
                <a:lnTo>
                  <a:pt x="35262" y="23177"/>
                </a:lnTo>
                <a:cubicBezTo>
                  <a:pt x="34410" y="23558"/>
                  <a:pt x="33508" y="23825"/>
                  <a:pt x="32581" y="23952"/>
                </a:cubicBezTo>
                <a:cubicBezTo>
                  <a:pt x="32072" y="24028"/>
                  <a:pt x="31564" y="24067"/>
                  <a:pt x="31056" y="24067"/>
                </a:cubicBezTo>
                <a:cubicBezTo>
                  <a:pt x="29277" y="24067"/>
                  <a:pt x="28006" y="23533"/>
                  <a:pt x="27117" y="22440"/>
                </a:cubicBezTo>
                <a:cubicBezTo>
                  <a:pt x="26138" y="21220"/>
                  <a:pt x="25782" y="19492"/>
                  <a:pt x="25414" y="17650"/>
                </a:cubicBezTo>
                <a:cubicBezTo>
                  <a:pt x="25096" y="16061"/>
                  <a:pt x="24753" y="14422"/>
                  <a:pt x="23978" y="13113"/>
                </a:cubicBezTo>
                <a:cubicBezTo>
                  <a:pt x="22008" y="9771"/>
                  <a:pt x="18565" y="8742"/>
                  <a:pt x="14931" y="7662"/>
                </a:cubicBezTo>
                <a:cubicBezTo>
                  <a:pt x="13076" y="7116"/>
                  <a:pt x="11157" y="6557"/>
                  <a:pt x="9441" y="5642"/>
                </a:cubicBezTo>
                <a:cubicBezTo>
                  <a:pt x="6976" y="4346"/>
                  <a:pt x="5286" y="2491"/>
                  <a:pt x="4549" y="254"/>
                </a:cubicBezTo>
                <a:cubicBezTo>
                  <a:pt x="4524" y="178"/>
                  <a:pt x="4499" y="89"/>
                  <a:pt x="447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6"/>
          <p:cNvSpPr/>
          <p:nvPr/>
        </p:nvSpPr>
        <p:spPr>
          <a:xfrm flipH="1" rot="10800000">
            <a:off x="7578749" y="4171572"/>
            <a:ext cx="1561745" cy="971952"/>
          </a:xfrm>
          <a:custGeom>
            <a:rect b="b" l="l" r="r" t="t"/>
            <a:pathLst>
              <a:path extrusionOk="0" h="8968" w="17477">
                <a:moveTo>
                  <a:pt x="1" y="0"/>
                </a:moveTo>
                <a:cubicBezTo>
                  <a:pt x="103" y="1130"/>
                  <a:pt x="514" y="2198"/>
                  <a:pt x="1644" y="2711"/>
                </a:cubicBezTo>
                <a:cubicBezTo>
                  <a:pt x="3020" y="3327"/>
                  <a:pt x="4662" y="3060"/>
                  <a:pt x="6120" y="3265"/>
                </a:cubicBezTo>
                <a:cubicBezTo>
                  <a:pt x="6880" y="3348"/>
                  <a:pt x="7620" y="3615"/>
                  <a:pt x="8256" y="4066"/>
                </a:cubicBezTo>
                <a:cubicBezTo>
                  <a:pt x="8872" y="4559"/>
                  <a:pt x="9427" y="5155"/>
                  <a:pt x="9879" y="5812"/>
                </a:cubicBezTo>
                <a:cubicBezTo>
                  <a:pt x="10330" y="6469"/>
                  <a:pt x="10885" y="7085"/>
                  <a:pt x="11501" y="7619"/>
                </a:cubicBezTo>
                <a:cubicBezTo>
                  <a:pt x="12117" y="8112"/>
                  <a:pt x="12836" y="8461"/>
                  <a:pt x="13596" y="8687"/>
                </a:cubicBezTo>
                <a:cubicBezTo>
                  <a:pt x="14208" y="8875"/>
                  <a:pt x="14839" y="8967"/>
                  <a:pt x="15468" y="8967"/>
                </a:cubicBezTo>
                <a:cubicBezTo>
                  <a:pt x="16148" y="8967"/>
                  <a:pt x="16826" y="8859"/>
                  <a:pt x="17477" y="8646"/>
                </a:cubicBezTo>
                <a:lnTo>
                  <a:pt x="1747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/>
          <p:nvPr/>
        </p:nvSpPr>
        <p:spPr>
          <a:xfrm rot="10800000">
            <a:off x="-3" y="-22"/>
            <a:ext cx="656846" cy="1319487"/>
          </a:xfrm>
          <a:custGeom>
            <a:rect b="b" l="l" r="r" t="t"/>
            <a:pathLst>
              <a:path extrusionOk="0" h="20680" w="12549">
                <a:moveTo>
                  <a:pt x="12548" y="0"/>
                </a:moveTo>
                <a:cubicBezTo>
                  <a:pt x="11562" y="1191"/>
                  <a:pt x="10679" y="2506"/>
                  <a:pt x="9960" y="3882"/>
                </a:cubicBezTo>
                <a:cubicBezTo>
                  <a:pt x="8934" y="5791"/>
                  <a:pt x="8051" y="7804"/>
                  <a:pt x="7106" y="9755"/>
                </a:cubicBezTo>
                <a:cubicBezTo>
                  <a:pt x="6223" y="11665"/>
                  <a:pt x="5237" y="13513"/>
                  <a:pt x="4149" y="15320"/>
                </a:cubicBezTo>
                <a:cubicBezTo>
                  <a:pt x="2978" y="17271"/>
                  <a:pt x="1582" y="19078"/>
                  <a:pt x="1" y="20680"/>
                </a:cubicBezTo>
                <a:lnTo>
                  <a:pt x="12548" y="20680"/>
                </a:lnTo>
                <a:lnTo>
                  <a:pt x="1254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6"/>
          <p:cNvSpPr/>
          <p:nvPr/>
        </p:nvSpPr>
        <p:spPr>
          <a:xfrm rot="10800000">
            <a:off x="20" y="-23"/>
            <a:ext cx="1829580" cy="1738814"/>
          </a:xfrm>
          <a:custGeom>
            <a:rect b="b" l="l" r="r" t="t"/>
            <a:pathLst>
              <a:path extrusionOk="0" h="27252" w="34954">
                <a:moveTo>
                  <a:pt x="34953" y="1"/>
                </a:moveTo>
                <a:cubicBezTo>
                  <a:pt x="33454" y="2198"/>
                  <a:pt x="32283" y="4621"/>
                  <a:pt x="31441" y="7147"/>
                </a:cubicBezTo>
                <a:cubicBezTo>
                  <a:pt x="27601" y="18976"/>
                  <a:pt x="16594" y="26965"/>
                  <a:pt x="4169" y="26965"/>
                </a:cubicBezTo>
                <a:cubicBezTo>
                  <a:pt x="2773" y="26965"/>
                  <a:pt x="1377" y="27067"/>
                  <a:pt x="1" y="27252"/>
                </a:cubicBezTo>
                <a:lnTo>
                  <a:pt x="21564" y="27252"/>
                </a:lnTo>
                <a:cubicBezTo>
                  <a:pt x="22077" y="26759"/>
                  <a:pt x="22590" y="26246"/>
                  <a:pt x="23063" y="25712"/>
                </a:cubicBezTo>
                <a:cubicBezTo>
                  <a:pt x="25814" y="22570"/>
                  <a:pt x="27724" y="18791"/>
                  <a:pt x="29490" y="15054"/>
                </a:cubicBezTo>
                <a:cubicBezTo>
                  <a:pt x="31010" y="11788"/>
                  <a:pt x="32489" y="8338"/>
                  <a:pt x="34953" y="5689"/>
                </a:cubicBezTo>
                <a:lnTo>
                  <a:pt x="3495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" name="Google Shape;69;p6"/>
          <p:cNvGrpSpPr/>
          <p:nvPr/>
        </p:nvGrpSpPr>
        <p:grpSpPr>
          <a:xfrm rot="4232911">
            <a:off x="3195420" y="1230720"/>
            <a:ext cx="372791" cy="907149"/>
            <a:chOff x="128325" y="1634755"/>
            <a:chExt cx="372800" cy="907172"/>
          </a:xfrm>
        </p:grpSpPr>
        <p:sp>
          <p:nvSpPr>
            <p:cNvPr id="70" name="Google Shape;70;p6"/>
            <p:cNvSpPr/>
            <p:nvPr/>
          </p:nvSpPr>
          <p:spPr>
            <a:xfrm>
              <a:off x="258725" y="1913449"/>
              <a:ext cx="242400" cy="232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zh-TW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198376" y="1634755"/>
              <a:ext cx="131400" cy="1263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128325" y="2200902"/>
              <a:ext cx="69900" cy="672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zh-TW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431225" y="2474727"/>
              <a:ext cx="69900" cy="67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zh-TW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" name="Google Shape;74;p6"/>
          <p:cNvGrpSpPr/>
          <p:nvPr/>
        </p:nvGrpSpPr>
        <p:grpSpPr>
          <a:xfrm flipH="1" rot="3694457">
            <a:off x="5645534" y="1339812"/>
            <a:ext cx="372785" cy="907135"/>
            <a:chOff x="128325" y="1634755"/>
            <a:chExt cx="372800" cy="907172"/>
          </a:xfrm>
        </p:grpSpPr>
        <p:sp>
          <p:nvSpPr>
            <p:cNvPr id="75" name="Google Shape;75;p6"/>
            <p:cNvSpPr/>
            <p:nvPr/>
          </p:nvSpPr>
          <p:spPr>
            <a:xfrm>
              <a:off x="258725" y="1913449"/>
              <a:ext cx="242400" cy="232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zh-TW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198376" y="1634755"/>
              <a:ext cx="131400" cy="1263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6"/>
            <p:cNvSpPr/>
            <p:nvPr/>
          </p:nvSpPr>
          <p:spPr>
            <a:xfrm>
              <a:off x="128325" y="2200902"/>
              <a:ext cx="69900" cy="672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zh-TW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6"/>
            <p:cNvSpPr/>
            <p:nvPr/>
          </p:nvSpPr>
          <p:spPr>
            <a:xfrm>
              <a:off x="431225" y="2474727"/>
              <a:ext cx="69900" cy="67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zh-TW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81" name="Google Shape;81;p7"/>
          <p:cNvSpPr/>
          <p:nvPr/>
        </p:nvSpPr>
        <p:spPr>
          <a:xfrm rot="10800000">
            <a:off x="11" y="-17956"/>
            <a:ext cx="9143989" cy="475156"/>
          </a:xfrm>
          <a:custGeom>
            <a:rect b="b" l="l" r="r" t="t"/>
            <a:pathLst>
              <a:path extrusionOk="0" h="10942" w="34106">
                <a:moveTo>
                  <a:pt x="34106" y="1"/>
                </a:moveTo>
                <a:cubicBezTo>
                  <a:pt x="33610" y="64"/>
                  <a:pt x="33127" y="166"/>
                  <a:pt x="32644" y="293"/>
                </a:cubicBezTo>
                <a:lnTo>
                  <a:pt x="32492" y="331"/>
                </a:lnTo>
                <a:cubicBezTo>
                  <a:pt x="32034" y="471"/>
                  <a:pt x="31602" y="623"/>
                  <a:pt x="31170" y="827"/>
                </a:cubicBezTo>
                <a:cubicBezTo>
                  <a:pt x="30980" y="928"/>
                  <a:pt x="30776" y="1030"/>
                  <a:pt x="30573" y="1144"/>
                </a:cubicBezTo>
                <a:cubicBezTo>
                  <a:pt x="28159" y="2517"/>
                  <a:pt x="26392" y="4867"/>
                  <a:pt x="23965" y="6278"/>
                </a:cubicBezTo>
                <a:cubicBezTo>
                  <a:pt x="23305" y="6659"/>
                  <a:pt x="22619" y="6964"/>
                  <a:pt x="21894" y="7205"/>
                </a:cubicBezTo>
                <a:cubicBezTo>
                  <a:pt x="20887" y="7525"/>
                  <a:pt x="19844" y="7702"/>
                  <a:pt x="18778" y="7702"/>
                </a:cubicBezTo>
                <a:cubicBezTo>
                  <a:pt x="18741" y="7702"/>
                  <a:pt x="18704" y="7701"/>
                  <a:pt x="18667" y="7701"/>
                </a:cubicBezTo>
                <a:cubicBezTo>
                  <a:pt x="16824" y="7701"/>
                  <a:pt x="14969" y="7218"/>
                  <a:pt x="13177" y="6354"/>
                </a:cubicBezTo>
                <a:cubicBezTo>
                  <a:pt x="13063" y="6303"/>
                  <a:pt x="12949" y="6240"/>
                  <a:pt x="12834" y="6176"/>
                </a:cubicBezTo>
                <a:cubicBezTo>
                  <a:pt x="12402" y="5935"/>
                  <a:pt x="11983" y="5681"/>
                  <a:pt x="11589" y="5388"/>
                </a:cubicBezTo>
                <a:lnTo>
                  <a:pt x="11360" y="5223"/>
                </a:lnTo>
                <a:cubicBezTo>
                  <a:pt x="10763" y="4791"/>
                  <a:pt x="10179" y="4321"/>
                  <a:pt x="9569" y="3927"/>
                </a:cubicBezTo>
                <a:cubicBezTo>
                  <a:pt x="9213" y="3698"/>
                  <a:pt x="8844" y="3495"/>
                  <a:pt x="8463" y="3317"/>
                </a:cubicBezTo>
                <a:cubicBezTo>
                  <a:pt x="7040" y="2669"/>
                  <a:pt x="5464" y="2415"/>
                  <a:pt x="3901" y="2377"/>
                </a:cubicBezTo>
                <a:cubicBezTo>
                  <a:pt x="3786" y="2373"/>
                  <a:pt x="3670" y="2372"/>
                  <a:pt x="3554" y="2372"/>
                </a:cubicBezTo>
                <a:cubicBezTo>
                  <a:pt x="3239" y="2372"/>
                  <a:pt x="2925" y="2384"/>
                  <a:pt x="2618" y="2402"/>
                </a:cubicBezTo>
                <a:cubicBezTo>
                  <a:pt x="1754" y="2440"/>
                  <a:pt x="852" y="2478"/>
                  <a:pt x="26" y="2745"/>
                </a:cubicBezTo>
                <a:lnTo>
                  <a:pt x="1" y="2745"/>
                </a:lnTo>
                <a:lnTo>
                  <a:pt x="1" y="10878"/>
                </a:lnTo>
                <a:lnTo>
                  <a:pt x="5808" y="10878"/>
                </a:lnTo>
                <a:cubicBezTo>
                  <a:pt x="5808" y="10916"/>
                  <a:pt x="5833" y="10935"/>
                  <a:pt x="5860" y="10935"/>
                </a:cubicBezTo>
                <a:cubicBezTo>
                  <a:pt x="5887" y="10935"/>
                  <a:pt x="5916" y="10916"/>
                  <a:pt x="5922" y="10878"/>
                </a:cubicBezTo>
                <a:lnTo>
                  <a:pt x="6633" y="10878"/>
                </a:lnTo>
                <a:cubicBezTo>
                  <a:pt x="6640" y="10916"/>
                  <a:pt x="6668" y="10935"/>
                  <a:pt x="6695" y="10935"/>
                </a:cubicBezTo>
                <a:cubicBezTo>
                  <a:pt x="6722" y="10935"/>
                  <a:pt x="6748" y="10916"/>
                  <a:pt x="6748" y="10878"/>
                </a:cubicBezTo>
                <a:lnTo>
                  <a:pt x="7472" y="10878"/>
                </a:lnTo>
                <a:cubicBezTo>
                  <a:pt x="7472" y="10916"/>
                  <a:pt x="7498" y="10935"/>
                  <a:pt x="7525" y="10935"/>
                </a:cubicBezTo>
                <a:cubicBezTo>
                  <a:pt x="7552" y="10935"/>
                  <a:pt x="7580" y="10916"/>
                  <a:pt x="7586" y="10878"/>
                </a:cubicBezTo>
                <a:lnTo>
                  <a:pt x="8298" y="10878"/>
                </a:lnTo>
                <a:cubicBezTo>
                  <a:pt x="8298" y="10916"/>
                  <a:pt x="8323" y="10941"/>
                  <a:pt x="8362" y="10941"/>
                </a:cubicBezTo>
                <a:cubicBezTo>
                  <a:pt x="8387" y="10941"/>
                  <a:pt x="8412" y="10916"/>
                  <a:pt x="8412" y="10878"/>
                </a:cubicBezTo>
                <a:lnTo>
                  <a:pt x="34106" y="10878"/>
                </a:lnTo>
                <a:lnTo>
                  <a:pt x="3410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7"/>
          <p:cNvSpPr/>
          <p:nvPr/>
        </p:nvSpPr>
        <p:spPr>
          <a:xfrm flipH="1" rot="10800000">
            <a:off x="-23" y="-17948"/>
            <a:ext cx="9143989" cy="308181"/>
          </a:xfrm>
          <a:custGeom>
            <a:rect b="b" l="l" r="r" t="t"/>
            <a:pathLst>
              <a:path extrusionOk="0" h="10942" w="34106">
                <a:moveTo>
                  <a:pt x="34106" y="1"/>
                </a:moveTo>
                <a:cubicBezTo>
                  <a:pt x="33610" y="64"/>
                  <a:pt x="33127" y="166"/>
                  <a:pt x="32644" y="293"/>
                </a:cubicBezTo>
                <a:lnTo>
                  <a:pt x="32492" y="331"/>
                </a:lnTo>
                <a:cubicBezTo>
                  <a:pt x="32034" y="471"/>
                  <a:pt x="31602" y="623"/>
                  <a:pt x="31170" y="827"/>
                </a:cubicBezTo>
                <a:cubicBezTo>
                  <a:pt x="30980" y="928"/>
                  <a:pt x="30776" y="1030"/>
                  <a:pt x="30573" y="1144"/>
                </a:cubicBezTo>
                <a:cubicBezTo>
                  <a:pt x="28159" y="2517"/>
                  <a:pt x="26392" y="4867"/>
                  <a:pt x="23965" y="6278"/>
                </a:cubicBezTo>
                <a:cubicBezTo>
                  <a:pt x="23305" y="6659"/>
                  <a:pt x="22619" y="6964"/>
                  <a:pt x="21894" y="7205"/>
                </a:cubicBezTo>
                <a:cubicBezTo>
                  <a:pt x="20887" y="7525"/>
                  <a:pt x="19844" y="7702"/>
                  <a:pt x="18778" y="7702"/>
                </a:cubicBezTo>
                <a:cubicBezTo>
                  <a:pt x="18741" y="7702"/>
                  <a:pt x="18704" y="7701"/>
                  <a:pt x="18667" y="7701"/>
                </a:cubicBezTo>
                <a:cubicBezTo>
                  <a:pt x="16824" y="7701"/>
                  <a:pt x="14969" y="7218"/>
                  <a:pt x="13177" y="6354"/>
                </a:cubicBezTo>
                <a:cubicBezTo>
                  <a:pt x="13063" y="6303"/>
                  <a:pt x="12949" y="6240"/>
                  <a:pt x="12834" y="6176"/>
                </a:cubicBezTo>
                <a:cubicBezTo>
                  <a:pt x="12402" y="5935"/>
                  <a:pt x="11983" y="5681"/>
                  <a:pt x="11589" y="5388"/>
                </a:cubicBezTo>
                <a:lnTo>
                  <a:pt x="11360" y="5223"/>
                </a:lnTo>
                <a:cubicBezTo>
                  <a:pt x="10763" y="4791"/>
                  <a:pt x="10179" y="4321"/>
                  <a:pt x="9569" y="3927"/>
                </a:cubicBezTo>
                <a:cubicBezTo>
                  <a:pt x="9213" y="3698"/>
                  <a:pt x="8844" y="3495"/>
                  <a:pt x="8463" y="3317"/>
                </a:cubicBezTo>
                <a:cubicBezTo>
                  <a:pt x="7040" y="2669"/>
                  <a:pt x="5464" y="2415"/>
                  <a:pt x="3901" y="2377"/>
                </a:cubicBezTo>
                <a:cubicBezTo>
                  <a:pt x="3786" y="2373"/>
                  <a:pt x="3670" y="2372"/>
                  <a:pt x="3554" y="2372"/>
                </a:cubicBezTo>
                <a:cubicBezTo>
                  <a:pt x="3239" y="2372"/>
                  <a:pt x="2925" y="2384"/>
                  <a:pt x="2618" y="2402"/>
                </a:cubicBezTo>
                <a:cubicBezTo>
                  <a:pt x="1754" y="2440"/>
                  <a:pt x="852" y="2478"/>
                  <a:pt x="26" y="2745"/>
                </a:cubicBezTo>
                <a:lnTo>
                  <a:pt x="1" y="2745"/>
                </a:lnTo>
                <a:lnTo>
                  <a:pt x="1" y="10878"/>
                </a:lnTo>
                <a:lnTo>
                  <a:pt x="5808" y="10878"/>
                </a:lnTo>
                <a:cubicBezTo>
                  <a:pt x="5808" y="10916"/>
                  <a:pt x="5833" y="10935"/>
                  <a:pt x="5860" y="10935"/>
                </a:cubicBezTo>
                <a:cubicBezTo>
                  <a:pt x="5887" y="10935"/>
                  <a:pt x="5916" y="10916"/>
                  <a:pt x="5922" y="10878"/>
                </a:cubicBezTo>
                <a:lnTo>
                  <a:pt x="6633" y="10878"/>
                </a:lnTo>
                <a:cubicBezTo>
                  <a:pt x="6640" y="10916"/>
                  <a:pt x="6668" y="10935"/>
                  <a:pt x="6695" y="10935"/>
                </a:cubicBezTo>
                <a:cubicBezTo>
                  <a:pt x="6722" y="10935"/>
                  <a:pt x="6748" y="10916"/>
                  <a:pt x="6748" y="10878"/>
                </a:cubicBezTo>
                <a:lnTo>
                  <a:pt x="7472" y="10878"/>
                </a:lnTo>
                <a:cubicBezTo>
                  <a:pt x="7472" y="10916"/>
                  <a:pt x="7498" y="10935"/>
                  <a:pt x="7525" y="10935"/>
                </a:cubicBezTo>
                <a:cubicBezTo>
                  <a:pt x="7552" y="10935"/>
                  <a:pt x="7580" y="10916"/>
                  <a:pt x="7586" y="10878"/>
                </a:cubicBezTo>
                <a:lnTo>
                  <a:pt x="8298" y="10878"/>
                </a:lnTo>
                <a:cubicBezTo>
                  <a:pt x="8298" y="10916"/>
                  <a:pt x="8323" y="10941"/>
                  <a:pt x="8362" y="10941"/>
                </a:cubicBezTo>
                <a:cubicBezTo>
                  <a:pt x="8387" y="10941"/>
                  <a:pt x="8412" y="10916"/>
                  <a:pt x="8412" y="10878"/>
                </a:cubicBezTo>
                <a:lnTo>
                  <a:pt x="34106" y="10878"/>
                </a:lnTo>
                <a:lnTo>
                  <a:pt x="3410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"/>
          <p:cNvSpPr txBox="1"/>
          <p:nvPr>
            <p:ph idx="1" type="subTitle"/>
          </p:nvPr>
        </p:nvSpPr>
        <p:spPr>
          <a:xfrm>
            <a:off x="713225" y="1718200"/>
            <a:ext cx="4157100" cy="25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85" name="Google Shape;85;p8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86" name="Google Shape;86;p8"/>
          <p:cNvSpPr/>
          <p:nvPr/>
        </p:nvSpPr>
        <p:spPr>
          <a:xfrm>
            <a:off x="4499775" y="1491174"/>
            <a:ext cx="4644251" cy="3652382"/>
          </a:xfrm>
          <a:custGeom>
            <a:rect b="b" l="l" r="r" t="t"/>
            <a:pathLst>
              <a:path extrusionOk="0" h="14449" w="14575">
                <a:moveTo>
                  <a:pt x="14575" y="1"/>
                </a:moveTo>
                <a:cubicBezTo>
                  <a:pt x="14143" y="433"/>
                  <a:pt x="13876" y="1005"/>
                  <a:pt x="13812" y="1615"/>
                </a:cubicBezTo>
                <a:cubicBezTo>
                  <a:pt x="13698" y="2530"/>
                  <a:pt x="14054" y="3356"/>
                  <a:pt x="13444" y="4169"/>
                </a:cubicBezTo>
                <a:cubicBezTo>
                  <a:pt x="13012" y="4741"/>
                  <a:pt x="12338" y="4931"/>
                  <a:pt x="11703" y="5198"/>
                </a:cubicBezTo>
                <a:cubicBezTo>
                  <a:pt x="10737" y="5617"/>
                  <a:pt x="9822" y="6329"/>
                  <a:pt x="9518" y="7371"/>
                </a:cubicBezTo>
                <a:cubicBezTo>
                  <a:pt x="9302" y="8121"/>
                  <a:pt x="9429" y="8921"/>
                  <a:pt x="9149" y="9645"/>
                </a:cubicBezTo>
                <a:cubicBezTo>
                  <a:pt x="8672" y="10849"/>
                  <a:pt x="7688" y="11210"/>
                  <a:pt x="6524" y="11210"/>
                </a:cubicBezTo>
                <a:cubicBezTo>
                  <a:pt x="6385" y="11210"/>
                  <a:pt x="6243" y="11205"/>
                  <a:pt x="6099" y="11196"/>
                </a:cubicBezTo>
                <a:cubicBezTo>
                  <a:pt x="5885" y="11182"/>
                  <a:pt x="5672" y="11174"/>
                  <a:pt x="5463" y="11174"/>
                </a:cubicBezTo>
                <a:cubicBezTo>
                  <a:pt x="4311" y="11174"/>
                  <a:pt x="3244" y="11407"/>
                  <a:pt x="2287" y="12149"/>
                </a:cubicBezTo>
                <a:cubicBezTo>
                  <a:pt x="1563" y="12695"/>
                  <a:pt x="1068" y="13496"/>
                  <a:pt x="394" y="14105"/>
                </a:cubicBezTo>
                <a:cubicBezTo>
                  <a:pt x="267" y="14233"/>
                  <a:pt x="127" y="14347"/>
                  <a:pt x="0" y="14449"/>
                </a:cubicBezTo>
                <a:lnTo>
                  <a:pt x="14575" y="14449"/>
                </a:lnTo>
                <a:lnTo>
                  <a:pt x="1457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7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9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89" name="Google Shape;89;p9"/>
          <p:cNvSpPr txBox="1"/>
          <p:nvPr>
            <p:ph idx="1" type="subTitle"/>
          </p:nvPr>
        </p:nvSpPr>
        <p:spPr>
          <a:xfrm>
            <a:off x="5114523" y="2302325"/>
            <a:ext cx="17427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0" name="Google Shape;90;p9"/>
          <p:cNvSpPr txBox="1"/>
          <p:nvPr>
            <p:ph idx="2" type="subTitle"/>
          </p:nvPr>
        </p:nvSpPr>
        <p:spPr>
          <a:xfrm>
            <a:off x="5114535" y="1877250"/>
            <a:ext cx="17427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1" name="Google Shape;91;p9"/>
          <p:cNvSpPr txBox="1"/>
          <p:nvPr>
            <p:ph idx="3" type="subTitle"/>
          </p:nvPr>
        </p:nvSpPr>
        <p:spPr>
          <a:xfrm>
            <a:off x="2286765" y="3968075"/>
            <a:ext cx="17427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2" name="Google Shape;92;p9"/>
          <p:cNvSpPr txBox="1"/>
          <p:nvPr>
            <p:ph idx="4" type="subTitle"/>
          </p:nvPr>
        </p:nvSpPr>
        <p:spPr>
          <a:xfrm>
            <a:off x="2286777" y="3543000"/>
            <a:ext cx="17427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3" name="Google Shape;93;p9"/>
          <p:cNvSpPr txBox="1"/>
          <p:nvPr>
            <p:ph idx="5" type="subTitle"/>
          </p:nvPr>
        </p:nvSpPr>
        <p:spPr>
          <a:xfrm>
            <a:off x="5114531" y="3968075"/>
            <a:ext cx="17427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4" name="Google Shape;94;p9"/>
          <p:cNvSpPr txBox="1"/>
          <p:nvPr>
            <p:ph idx="6" type="subTitle"/>
          </p:nvPr>
        </p:nvSpPr>
        <p:spPr>
          <a:xfrm>
            <a:off x="5114544" y="3543000"/>
            <a:ext cx="17427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5" name="Google Shape;95;p9"/>
          <p:cNvSpPr txBox="1"/>
          <p:nvPr>
            <p:ph idx="7" type="subTitle"/>
          </p:nvPr>
        </p:nvSpPr>
        <p:spPr>
          <a:xfrm>
            <a:off x="2286756" y="2302325"/>
            <a:ext cx="17427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6" name="Google Shape;96;p9"/>
          <p:cNvSpPr txBox="1"/>
          <p:nvPr>
            <p:ph idx="8" type="subTitle"/>
          </p:nvPr>
        </p:nvSpPr>
        <p:spPr>
          <a:xfrm>
            <a:off x="2286769" y="1877250"/>
            <a:ext cx="17427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7" name="Google Shape;97;p9"/>
          <p:cNvSpPr/>
          <p:nvPr/>
        </p:nvSpPr>
        <p:spPr>
          <a:xfrm flipH="1" rot="5400000">
            <a:off x="-331401" y="3378847"/>
            <a:ext cx="2086605" cy="1420852"/>
          </a:xfrm>
          <a:custGeom>
            <a:rect b="b" l="l" r="r" t="t"/>
            <a:pathLst>
              <a:path extrusionOk="0" h="21564" w="31668">
                <a:moveTo>
                  <a:pt x="25589" y="1"/>
                </a:moveTo>
                <a:cubicBezTo>
                  <a:pt x="23699" y="1"/>
                  <a:pt x="21605" y="719"/>
                  <a:pt x="19551" y="2054"/>
                </a:cubicBezTo>
                <a:cubicBezTo>
                  <a:pt x="14951" y="5052"/>
                  <a:pt x="12014" y="6490"/>
                  <a:pt x="9468" y="7044"/>
                </a:cubicBezTo>
                <a:cubicBezTo>
                  <a:pt x="8569" y="7233"/>
                  <a:pt x="7718" y="7311"/>
                  <a:pt x="6851" y="7311"/>
                </a:cubicBezTo>
                <a:cubicBezTo>
                  <a:pt x="5260" y="7311"/>
                  <a:pt x="3612" y="7048"/>
                  <a:pt x="1500" y="6716"/>
                </a:cubicBezTo>
                <a:cubicBezTo>
                  <a:pt x="1027" y="6634"/>
                  <a:pt x="535" y="6552"/>
                  <a:pt x="1" y="6469"/>
                </a:cubicBezTo>
                <a:lnTo>
                  <a:pt x="1" y="21563"/>
                </a:lnTo>
                <a:lnTo>
                  <a:pt x="18545" y="21563"/>
                </a:lnTo>
                <a:cubicBezTo>
                  <a:pt x="18627" y="21502"/>
                  <a:pt x="27190" y="16204"/>
                  <a:pt x="29614" y="12445"/>
                </a:cubicBezTo>
                <a:cubicBezTo>
                  <a:pt x="30969" y="10330"/>
                  <a:pt x="31667" y="8174"/>
                  <a:pt x="31667" y="6182"/>
                </a:cubicBezTo>
                <a:cubicBezTo>
                  <a:pt x="31647" y="4375"/>
                  <a:pt x="30989" y="2752"/>
                  <a:pt x="29901" y="1664"/>
                </a:cubicBezTo>
                <a:cubicBezTo>
                  <a:pt x="28813" y="576"/>
                  <a:pt x="27314" y="1"/>
                  <a:pt x="2558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9"/>
          <p:cNvSpPr/>
          <p:nvPr/>
        </p:nvSpPr>
        <p:spPr>
          <a:xfrm flipH="1" rot="5400000">
            <a:off x="-355484" y="3032891"/>
            <a:ext cx="2456643" cy="1742725"/>
          </a:xfrm>
          <a:custGeom>
            <a:rect b="b" l="l" r="r" t="t"/>
            <a:pathLst>
              <a:path extrusionOk="0" h="26449" w="37284">
                <a:moveTo>
                  <a:pt x="25730" y="1"/>
                </a:moveTo>
                <a:cubicBezTo>
                  <a:pt x="22370" y="1"/>
                  <a:pt x="18674" y="1159"/>
                  <a:pt x="15423" y="3694"/>
                </a:cubicBezTo>
                <a:cubicBezTo>
                  <a:pt x="12797" y="5732"/>
                  <a:pt x="9834" y="6316"/>
                  <a:pt x="6901" y="6316"/>
                </a:cubicBezTo>
                <a:cubicBezTo>
                  <a:pt x="4514" y="6316"/>
                  <a:pt x="2148" y="5929"/>
                  <a:pt x="1" y="5625"/>
                </a:cubicBezTo>
                <a:lnTo>
                  <a:pt x="1" y="11005"/>
                </a:lnTo>
                <a:lnTo>
                  <a:pt x="1561" y="11252"/>
                </a:lnTo>
                <a:cubicBezTo>
                  <a:pt x="3660" y="11592"/>
                  <a:pt x="5305" y="11858"/>
                  <a:pt x="6882" y="11858"/>
                </a:cubicBezTo>
                <a:cubicBezTo>
                  <a:pt x="10168" y="11858"/>
                  <a:pt x="13164" y="10703"/>
                  <a:pt x="19366" y="6652"/>
                </a:cubicBezTo>
                <a:cubicBezTo>
                  <a:pt x="21481" y="5276"/>
                  <a:pt x="23638" y="4557"/>
                  <a:pt x="25589" y="4557"/>
                </a:cubicBezTo>
                <a:cubicBezTo>
                  <a:pt x="27416" y="4557"/>
                  <a:pt x="28956" y="5132"/>
                  <a:pt x="30148" y="6323"/>
                </a:cubicBezTo>
                <a:cubicBezTo>
                  <a:pt x="31339" y="7494"/>
                  <a:pt x="31996" y="9178"/>
                  <a:pt x="31996" y="11067"/>
                </a:cubicBezTo>
                <a:cubicBezTo>
                  <a:pt x="32016" y="13121"/>
                  <a:pt x="31277" y="15338"/>
                  <a:pt x="29881" y="17515"/>
                </a:cubicBezTo>
                <a:cubicBezTo>
                  <a:pt x="28874" y="19097"/>
                  <a:pt x="26697" y="21109"/>
                  <a:pt x="23453" y="23491"/>
                </a:cubicBezTo>
                <a:cubicBezTo>
                  <a:pt x="22180" y="24415"/>
                  <a:pt x="21030" y="25196"/>
                  <a:pt x="20249" y="25709"/>
                </a:cubicBezTo>
                <a:cubicBezTo>
                  <a:pt x="19325" y="26305"/>
                  <a:pt x="19181" y="26428"/>
                  <a:pt x="19161" y="26448"/>
                </a:cubicBezTo>
                <a:lnTo>
                  <a:pt x="28710" y="26448"/>
                </a:lnTo>
                <a:cubicBezTo>
                  <a:pt x="32304" y="22382"/>
                  <a:pt x="34707" y="16920"/>
                  <a:pt x="35898" y="11026"/>
                </a:cubicBezTo>
                <a:cubicBezTo>
                  <a:pt x="37283" y="4178"/>
                  <a:pt x="32112" y="1"/>
                  <a:pt x="2573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9"/>
          <p:cNvSpPr/>
          <p:nvPr/>
        </p:nvSpPr>
        <p:spPr>
          <a:xfrm flipH="1" rot="5400000">
            <a:off x="-331401" y="3378847"/>
            <a:ext cx="2086605" cy="1420852"/>
          </a:xfrm>
          <a:custGeom>
            <a:rect b="b" l="l" r="r" t="t"/>
            <a:pathLst>
              <a:path extrusionOk="0" h="21564" w="31668">
                <a:moveTo>
                  <a:pt x="25589" y="1"/>
                </a:moveTo>
                <a:cubicBezTo>
                  <a:pt x="23699" y="1"/>
                  <a:pt x="21605" y="719"/>
                  <a:pt x="19551" y="2054"/>
                </a:cubicBezTo>
                <a:cubicBezTo>
                  <a:pt x="14951" y="5052"/>
                  <a:pt x="12014" y="6490"/>
                  <a:pt x="9468" y="7044"/>
                </a:cubicBezTo>
                <a:cubicBezTo>
                  <a:pt x="8569" y="7233"/>
                  <a:pt x="7718" y="7311"/>
                  <a:pt x="6851" y="7311"/>
                </a:cubicBezTo>
                <a:cubicBezTo>
                  <a:pt x="5260" y="7311"/>
                  <a:pt x="3612" y="7048"/>
                  <a:pt x="1500" y="6716"/>
                </a:cubicBezTo>
                <a:cubicBezTo>
                  <a:pt x="1027" y="6634"/>
                  <a:pt x="535" y="6552"/>
                  <a:pt x="1" y="6469"/>
                </a:cubicBezTo>
                <a:lnTo>
                  <a:pt x="1" y="21563"/>
                </a:lnTo>
                <a:lnTo>
                  <a:pt x="18545" y="21563"/>
                </a:lnTo>
                <a:cubicBezTo>
                  <a:pt x="18627" y="21502"/>
                  <a:pt x="27190" y="16204"/>
                  <a:pt x="29614" y="12445"/>
                </a:cubicBezTo>
                <a:cubicBezTo>
                  <a:pt x="30969" y="10330"/>
                  <a:pt x="31667" y="8174"/>
                  <a:pt x="31667" y="6182"/>
                </a:cubicBezTo>
                <a:cubicBezTo>
                  <a:pt x="31647" y="4375"/>
                  <a:pt x="30989" y="2752"/>
                  <a:pt x="29901" y="1664"/>
                </a:cubicBezTo>
                <a:cubicBezTo>
                  <a:pt x="28813" y="576"/>
                  <a:pt x="27314" y="1"/>
                  <a:pt x="255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9"/>
          <p:cNvSpPr/>
          <p:nvPr/>
        </p:nvSpPr>
        <p:spPr>
          <a:xfrm flipH="1" rot="5400000">
            <a:off x="-331401" y="3357235"/>
            <a:ext cx="2109600" cy="1441080"/>
          </a:xfrm>
          <a:custGeom>
            <a:rect b="b" l="l" r="r" t="t"/>
            <a:pathLst>
              <a:path extrusionOk="0" h="21871" w="32017">
                <a:moveTo>
                  <a:pt x="25609" y="0"/>
                </a:moveTo>
                <a:cubicBezTo>
                  <a:pt x="23658" y="0"/>
                  <a:pt x="21502" y="719"/>
                  <a:pt x="19387" y="2095"/>
                </a:cubicBezTo>
                <a:cubicBezTo>
                  <a:pt x="13170" y="6146"/>
                  <a:pt x="10170" y="7292"/>
                  <a:pt x="6888" y="7292"/>
                </a:cubicBezTo>
                <a:cubicBezTo>
                  <a:pt x="5313" y="7292"/>
                  <a:pt x="3673" y="7028"/>
                  <a:pt x="1582" y="6695"/>
                </a:cubicBezTo>
                <a:lnTo>
                  <a:pt x="1" y="6469"/>
                </a:lnTo>
                <a:lnTo>
                  <a:pt x="1" y="6797"/>
                </a:lnTo>
                <a:cubicBezTo>
                  <a:pt x="555" y="6880"/>
                  <a:pt x="1027" y="6962"/>
                  <a:pt x="1520" y="7044"/>
                </a:cubicBezTo>
                <a:cubicBezTo>
                  <a:pt x="3619" y="7376"/>
                  <a:pt x="5263" y="7639"/>
                  <a:pt x="6851" y="7639"/>
                </a:cubicBezTo>
                <a:cubicBezTo>
                  <a:pt x="7718" y="7639"/>
                  <a:pt x="8569" y="7561"/>
                  <a:pt x="9468" y="7372"/>
                </a:cubicBezTo>
                <a:cubicBezTo>
                  <a:pt x="12035" y="6818"/>
                  <a:pt x="14951" y="5380"/>
                  <a:pt x="19571" y="2382"/>
                </a:cubicBezTo>
                <a:cubicBezTo>
                  <a:pt x="21625" y="1047"/>
                  <a:pt x="23720" y="329"/>
                  <a:pt x="25609" y="329"/>
                </a:cubicBezTo>
                <a:cubicBezTo>
                  <a:pt x="27334" y="329"/>
                  <a:pt x="28792" y="883"/>
                  <a:pt x="29922" y="1992"/>
                </a:cubicBezTo>
                <a:cubicBezTo>
                  <a:pt x="31031" y="3101"/>
                  <a:pt x="31667" y="4703"/>
                  <a:pt x="31667" y="6510"/>
                </a:cubicBezTo>
                <a:cubicBezTo>
                  <a:pt x="31667" y="8481"/>
                  <a:pt x="30969" y="10658"/>
                  <a:pt x="29614" y="12773"/>
                </a:cubicBezTo>
                <a:cubicBezTo>
                  <a:pt x="27211" y="16532"/>
                  <a:pt x="18627" y="21830"/>
                  <a:pt x="18545" y="21871"/>
                </a:cubicBezTo>
                <a:lnTo>
                  <a:pt x="19161" y="21871"/>
                </a:lnTo>
                <a:cubicBezTo>
                  <a:pt x="19181" y="21871"/>
                  <a:pt x="19325" y="21748"/>
                  <a:pt x="20249" y="21152"/>
                </a:cubicBezTo>
                <a:cubicBezTo>
                  <a:pt x="21009" y="20639"/>
                  <a:pt x="22200" y="19858"/>
                  <a:pt x="23453" y="18934"/>
                </a:cubicBezTo>
                <a:cubicBezTo>
                  <a:pt x="26697" y="16552"/>
                  <a:pt x="28854" y="14540"/>
                  <a:pt x="29881" y="12958"/>
                </a:cubicBezTo>
                <a:cubicBezTo>
                  <a:pt x="31277" y="10781"/>
                  <a:pt x="32016" y="8564"/>
                  <a:pt x="31996" y="6510"/>
                </a:cubicBezTo>
                <a:cubicBezTo>
                  <a:pt x="31996" y="4621"/>
                  <a:pt x="31318" y="2916"/>
                  <a:pt x="30148" y="1766"/>
                </a:cubicBezTo>
                <a:cubicBezTo>
                  <a:pt x="28997" y="596"/>
                  <a:pt x="27416" y="0"/>
                  <a:pt x="2560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" name="Google Shape;101;p9"/>
          <p:cNvGrpSpPr/>
          <p:nvPr/>
        </p:nvGrpSpPr>
        <p:grpSpPr>
          <a:xfrm rot="-936323">
            <a:off x="8490931" y="3948427"/>
            <a:ext cx="372786" cy="907136"/>
            <a:chOff x="128325" y="1634755"/>
            <a:chExt cx="372800" cy="907172"/>
          </a:xfrm>
        </p:grpSpPr>
        <p:sp>
          <p:nvSpPr>
            <p:cNvPr id="102" name="Google Shape;102;p9"/>
            <p:cNvSpPr/>
            <p:nvPr/>
          </p:nvSpPr>
          <p:spPr>
            <a:xfrm>
              <a:off x="258725" y="1913449"/>
              <a:ext cx="242400" cy="232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zh-TW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198376" y="1634755"/>
              <a:ext cx="131400" cy="1263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128325" y="2200902"/>
              <a:ext cx="69900" cy="672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zh-TW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431225" y="2474727"/>
              <a:ext cx="69900" cy="67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zh-TW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" name="Google Shape;106;p9"/>
          <p:cNvSpPr/>
          <p:nvPr/>
        </p:nvSpPr>
        <p:spPr>
          <a:xfrm flipH="1" rot="5400000">
            <a:off x="7896449" y="258472"/>
            <a:ext cx="1561745" cy="971952"/>
          </a:xfrm>
          <a:custGeom>
            <a:rect b="b" l="l" r="r" t="t"/>
            <a:pathLst>
              <a:path extrusionOk="0" h="8968" w="17477">
                <a:moveTo>
                  <a:pt x="1" y="0"/>
                </a:moveTo>
                <a:cubicBezTo>
                  <a:pt x="103" y="1130"/>
                  <a:pt x="514" y="2198"/>
                  <a:pt x="1644" y="2711"/>
                </a:cubicBezTo>
                <a:cubicBezTo>
                  <a:pt x="3020" y="3327"/>
                  <a:pt x="4662" y="3060"/>
                  <a:pt x="6120" y="3265"/>
                </a:cubicBezTo>
                <a:cubicBezTo>
                  <a:pt x="6880" y="3348"/>
                  <a:pt x="7620" y="3615"/>
                  <a:pt x="8256" y="4066"/>
                </a:cubicBezTo>
                <a:cubicBezTo>
                  <a:pt x="8872" y="4559"/>
                  <a:pt x="9427" y="5155"/>
                  <a:pt x="9879" y="5812"/>
                </a:cubicBezTo>
                <a:cubicBezTo>
                  <a:pt x="10330" y="6469"/>
                  <a:pt x="10885" y="7085"/>
                  <a:pt x="11501" y="7619"/>
                </a:cubicBezTo>
                <a:cubicBezTo>
                  <a:pt x="12117" y="8112"/>
                  <a:pt x="12836" y="8461"/>
                  <a:pt x="13596" y="8687"/>
                </a:cubicBezTo>
                <a:cubicBezTo>
                  <a:pt x="14208" y="8875"/>
                  <a:pt x="14839" y="8967"/>
                  <a:pt x="15468" y="8967"/>
                </a:cubicBezTo>
                <a:cubicBezTo>
                  <a:pt x="16148" y="8967"/>
                  <a:pt x="16826" y="8859"/>
                  <a:pt x="17477" y="8646"/>
                </a:cubicBezTo>
                <a:lnTo>
                  <a:pt x="1747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9"/>
          <p:cNvSpPr/>
          <p:nvPr/>
        </p:nvSpPr>
        <p:spPr>
          <a:xfrm rot="10800000">
            <a:off x="7995060" y="72"/>
            <a:ext cx="1168240" cy="1458952"/>
          </a:xfrm>
          <a:custGeom>
            <a:rect b="b" l="l" r="r" t="t"/>
            <a:pathLst>
              <a:path extrusionOk="0" h="30167" w="28985">
                <a:moveTo>
                  <a:pt x="1" y="1"/>
                </a:moveTo>
                <a:lnTo>
                  <a:pt x="1" y="331"/>
                </a:lnTo>
                <a:cubicBezTo>
                  <a:pt x="1678" y="801"/>
                  <a:pt x="3330" y="1767"/>
                  <a:pt x="4842" y="3444"/>
                </a:cubicBezTo>
                <a:cubicBezTo>
                  <a:pt x="6201" y="4956"/>
                  <a:pt x="6748" y="6951"/>
                  <a:pt x="7142" y="8705"/>
                </a:cubicBezTo>
                <a:cubicBezTo>
                  <a:pt x="7193" y="8959"/>
                  <a:pt x="7256" y="9226"/>
                  <a:pt x="7294" y="9493"/>
                </a:cubicBezTo>
                <a:cubicBezTo>
                  <a:pt x="7459" y="10268"/>
                  <a:pt x="7612" y="11081"/>
                  <a:pt x="7955" y="11831"/>
                </a:cubicBezTo>
                <a:cubicBezTo>
                  <a:pt x="8133" y="12275"/>
                  <a:pt x="8374" y="12682"/>
                  <a:pt x="8641" y="13076"/>
                </a:cubicBezTo>
                <a:cubicBezTo>
                  <a:pt x="8781" y="13254"/>
                  <a:pt x="8921" y="13419"/>
                  <a:pt x="9073" y="13584"/>
                </a:cubicBezTo>
                <a:cubicBezTo>
                  <a:pt x="9175" y="13698"/>
                  <a:pt x="9289" y="13800"/>
                  <a:pt x="9416" y="13915"/>
                </a:cubicBezTo>
                <a:cubicBezTo>
                  <a:pt x="10039" y="14435"/>
                  <a:pt x="10763" y="14829"/>
                  <a:pt x="11551" y="15045"/>
                </a:cubicBezTo>
                <a:cubicBezTo>
                  <a:pt x="12377" y="15287"/>
                  <a:pt x="13228" y="15465"/>
                  <a:pt x="14092" y="15554"/>
                </a:cubicBezTo>
                <a:cubicBezTo>
                  <a:pt x="14817" y="15643"/>
                  <a:pt x="15554" y="15719"/>
                  <a:pt x="16329" y="15795"/>
                </a:cubicBezTo>
                <a:cubicBezTo>
                  <a:pt x="20001" y="16138"/>
                  <a:pt x="23800" y="16507"/>
                  <a:pt x="26469" y="19048"/>
                </a:cubicBezTo>
                <a:cubicBezTo>
                  <a:pt x="27930" y="20458"/>
                  <a:pt x="28642" y="22479"/>
                  <a:pt x="28578" y="25058"/>
                </a:cubicBezTo>
                <a:cubicBezTo>
                  <a:pt x="28540" y="26062"/>
                  <a:pt x="28438" y="27079"/>
                  <a:pt x="28273" y="28070"/>
                </a:cubicBezTo>
                <a:cubicBezTo>
                  <a:pt x="28210" y="28540"/>
                  <a:pt x="28108" y="29010"/>
                  <a:pt x="28019" y="29468"/>
                </a:cubicBezTo>
                <a:cubicBezTo>
                  <a:pt x="27968" y="29696"/>
                  <a:pt x="27917" y="29938"/>
                  <a:pt x="27879" y="30166"/>
                </a:cubicBezTo>
                <a:lnTo>
                  <a:pt x="28197" y="30166"/>
                </a:lnTo>
                <a:cubicBezTo>
                  <a:pt x="28235" y="29950"/>
                  <a:pt x="28286" y="29747"/>
                  <a:pt x="28324" y="29531"/>
                </a:cubicBezTo>
                <a:cubicBezTo>
                  <a:pt x="28438" y="29061"/>
                  <a:pt x="28540" y="28591"/>
                  <a:pt x="28616" y="28121"/>
                </a:cubicBezTo>
                <a:cubicBezTo>
                  <a:pt x="28781" y="27104"/>
                  <a:pt x="28883" y="26088"/>
                  <a:pt x="28921" y="25058"/>
                </a:cubicBezTo>
                <a:cubicBezTo>
                  <a:pt x="28985" y="22390"/>
                  <a:pt x="28235" y="20281"/>
                  <a:pt x="26698" y="18819"/>
                </a:cubicBezTo>
                <a:cubicBezTo>
                  <a:pt x="23953" y="16189"/>
                  <a:pt x="20103" y="15821"/>
                  <a:pt x="16367" y="15465"/>
                </a:cubicBezTo>
                <a:cubicBezTo>
                  <a:pt x="15592" y="15401"/>
                  <a:pt x="14855" y="15325"/>
                  <a:pt x="14131" y="15236"/>
                </a:cubicBezTo>
                <a:cubicBezTo>
                  <a:pt x="13292" y="15147"/>
                  <a:pt x="12466" y="14982"/>
                  <a:pt x="11653" y="14740"/>
                </a:cubicBezTo>
                <a:cubicBezTo>
                  <a:pt x="10738" y="14448"/>
                  <a:pt x="10306" y="14219"/>
                  <a:pt x="9620" y="13660"/>
                </a:cubicBezTo>
                <a:cubicBezTo>
                  <a:pt x="9505" y="13559"/>
                  <a:pt x="9404" y="13457"/>
                  <a:pt x="9302" y="13355"/>
                </a:cubicBezTo>
                <a:cubicBezTo>
                  <a:pt x="9162" y="13203"/>
                  <a:pt x="9022" y="13050"/>
                  <a:pt x="8908" y="12885"/>
                </a:cubicBezTo>
                <a:cubicBezTo>
                  <a:pt x="8641" y="12517"/>
                  <a:pt x="8425" y="12123"/>
                  <a:pt x="8247" y="11704"/>
                </a:cubicBezTo>
                <a:cubicBezTo>
                  <a:pt x="7930" y="10979"/>
                  <a:pt x="7777" y="10191"/>
                  <a:pt x="7612" y="9429"/>
                </a:cubicBezTo>
                <a:cubicBezTo>
                  <a:pt x="7561" y="9162"/>
                  <a:pt x="7510" y="8895"/>
                  <a:pt x="7459" y="8629"/>
                </a:cubicBezTo>
                <a:cubicBezTo>
                  <a:pt x="7053" y="6837"/>
                  <a:pt x="6506" y="4791"/>
                  <a:pt x="5083" y="3228"/>
                </a:cubicBezTo>
                <a:cubicBezTo>
                  <a:pt x="3609" y="1602"/>
                  <a:pt x="1907" y="522"/>
                  <a:pt x="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Work Sans ExtraBold"/>
              <a:buNone/>
              <a:defRPr b="0" i="0" sz="3400" u="none" cap="none" strike="noStrike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Work Sans ExtraBold"/>
              <a:buNone/>
              <a:defRPr b="0" i="0" sz="3400" u="none" cap="none" strike="noStrike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Work Sans ExtraBold"/>
              <a:buNone/>
              <a:defRPr b="0" i="0" sz="3400" u="none" cap="none" strike="noStrike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Work Sans ExtraBold"/>
              <a:buNone/>
              <a:defRPr b="0" i="0" sz="3400" u="none" cap="none" strike="noStrike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Work Sans ExtraBold"/>
              <a:buNone/>
              <a:defRPr b="0" i="0" sz="3400" u="none" cap="none" strike="noStrike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Work Sans ExtraBold"/>
              <a:buNone/>
              <a:defRPr b="0" i="0" sz="3400" u="none" cap="none" strike="noStrike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Work Sans ExtraBold"/>
              <a:buNone/>
              <a:defRPr b="0" i="0" sz="3400" u="none" cap="none" strike="noStrike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Work Sans ExtraBold"/>
              <a:buNone/>
              <a:defRPr b="0" i="0" sz="3400" u="none" cap="none" strike="noStrike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Work Sans ExtraBold"/>
              <a:buNone/>
              <a:defRPr b="0" i="0" sz="3400" u="none" cap="none" strike="noStrike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Char char="●"/>
              <a:defRPr b="0" i="0" sz="16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Char char="○"/>
              <a:defRPr b="0" i="0" sz="16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Char char="■"/>
              <a:defRPr b="0" i="0" sz="16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Char char="●"/>
              <a:defRPr b="0" i="0" sz="16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Char char="○"/>
              <a:defRPr b="0" i="0" sz="16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Char char="■"/>
              <a:defRPr b="0" i="0" sz="16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Char char="●"/>
              <a:defRPr b="0" i="0" sz="16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Char char="○"/>
              <a:defRPr b="0" i="0" sz="16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Montserrat Light"/>
              <a:buChar char="■"/>
              <a:defRPr b="0" i="0" sz="16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49">
          <p15:clr>
            <a:srgbClr val="FF00FF"/>
          </p15:clr>
        </p15:guide>
        <p15:guide id="2" pos="5311">
          <p15:clr>
            <a:srgbClr val="FF00FF"/>
          </p15:clr>
        </p15:guide>
        <p15:guide id="3" orient="horz" pos="340">
          <p15:clr>
            <a:srgbClr val="FF00FF"/>
          </p15:clr>
        </p15:guide>
        <p15:guide id="4" orient="horz" pos="2903">
          <p15:clr>
            <a:srgbClr val="FF00FF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20" Type="http://schemas.openxmlformats.org/officeDocument/2006/relationships/image" Target="../media/image27.png"/><Relationship Id="rId22" Type="http://schemas.openxmlformats.org/officeDocument/2006/relationships/image" Target="../media/image39.png"/><Relationship Id="rId21" Type="http://schemas.openxmlformats.org/officeDocument/2006/relationships/image" Target="../media/image33.png"/><Relationship Id="rId24" Type="http://schemas.openxmlformats.org/officeDocument/2006/relationships/image" Target="../media/image36.png"/><Relationship Id="rId23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9" Type="http://schemas.openxmlformats.org/officeDocument/2006/relationships/image" Target="../media/image8.png"/><Relationship Id="rId26" Type="http://schemas.openxmlformats.org/officeDocument/2006/relationships/image" Target="../media/image20.png"/><Relationship Id="rId25" Type="http://schemas.openxmlformats.org/officeDocument/2006/relationships/image" Target="../media/image21.png"/><Relationship Id="rId28" Type="http://schemas.openxmlformats.org/officeDocument/2006/relationships/image" Target="../media/image47.png"/><Relationship Id="rId27" Type="http://schemas.openxmlformats.org/officeDocument/2006/relationships/image" Target="../media/image43.png"/><Relationship Id="rId5" Type="http://schemas.openxmlformats.org/officeDocument/2006/relationships/image" Target="../media/image5.png"/><Relationship Id="rId6" Type="http://schemas.openxmlformats.org/officeDocument/2006/relationships/image" Target="../media/image9.png"/><Relationship Id="rId29" Type="http://schemas.openxmlformats.org/officeDocument/2006/relationships/image" Target="../media/image40.png"/><Relationship Id="rId7" Type="http://schemas.openxmlformats.org/officeDocument/2006/relationships/image" Target="../media/image13.png"/><Relationship Id="rId8" Type="http://schemas.openxmlformats.org/officeDocument/2006/relationships/image" Target="../media/image6.png"/><Relationship Id="rId31" Type="http://schemas.openxmlformats.org/officeDocument/2006/relationships/image" Target="../media/image32.png"/><Relationship Id="rId30" Type="http://schemas.openxmlformats.org/officeDocument/2006/relationships/image" Target="../media/image34.png"/><Relationship Id="rId11" Type="http://schemas.openxmlformats.org/officeDocument/2006/relationships/image" Target="../media/image25.png"/><Relationship Id="rId33" Type="http://schemas.openxmlformats.org/officeDocument/2006/relationships/image" Target="../media/image30.png"/><Relationship Id="rId10" Type="http://schemas.openxmlformats.org/officeDocument/2006/relationships/image" Target="../media/image15.png"/><Relationship Id="rId32" Type="http://schemas.openxmlformats.org/officeDocument/2006/relationships/image" Target="../media/image46.png"/><Relationship Id="rId13" Type="http://schemas.openxmlformats.org/officeDocument/2006/relationships/image" Target="../media/image23.png"/><Relationship Id="rId35" Type="http://schemas.openxmlformats.org/officeDocument/2006/relationships/image" Target="../media/image38.png"/><Relationship Id="rId12" Type="http://schemas.openxmlformats.org/officeDocument/2006/relationships/image" Target="../media/image31.png"/><Relationship Id="rId34" Type="http://schemas.openxmlformats.org/officeDocument/2006/relationships/image" Target="../media/image51.png"/><Relationship Id="rId15" Type="http://schemas.openxmlformats.org/officeDocument/2006/relationships/image" Target="../media/image19.png"/><Relationship Id="rId37" Type="http://schemas.openxmlformats.org/officeDocument/2006/relationships/image" Target="../media/image37.png"/><Relationship Id="rId14" Type="http://schemas.openxmlformats.org/officeDocument/2006/relationships/image" Target="../media/image16.png"/><Relationship Id="rId36" Type="http://schemas.openxmlformats.org/officeDocument/2006/relationships/image" Target="../media/image41.png"/><Relationship Id="rId17" Type="http://schemas.openxmlformats.org/officeDocument/2006/relationships/image" Target="../media/image24.png"/><Relationship Id="rId16" Type="http://schemas.openxmlformats.org/officeDocument/2006/relationships/image" Target="../media/image28.png"/><Relationship Id="rId19" Type="http://schemas.openxmlformats.org/officeDocument/2006/relationships/image" Target="../media/image22.png"/><Relationship Id="rId18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4.png"/><Relationship Id="rId4" Type="http://schemas.openxmlformats.org/officeDocument/2006/relationships/image" Target="../media/image42.png"/><Relationship Id="rId5" Type="http://schemas.openxmlformats.org/officeDocument/2006/relationships/image" Target="../media/image5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7.png"/><Relationship Id="rId4" Type="http://schemas.openxmlformats.org/officeDocument/2006/relationships/image" Target="../media/image45.png"/><Relationship Id="rId5" Type="http://schemas.openxmlformats.org/officeDocument/2006/relationships/image" Target="../media/image7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8.png"/><Relationship Id="rId4" Type="http://schemas.openxmlformats.org/officeDocument/2006/relationships/image" Target="../media/image5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6.png"/><Relationship Id="rId4" Type="http://schemas.openxmlformats.org/officeDocument/2006/relationships/image" Target="../media/image53.png"/><Relationship Id="rId5" Type="http://schemas.openxmlformats.org/officeDocument/2006/relationships/image" Target="../media/image56.png"/><Relationship Id="rId6" Type="http://schemas.openxmlformats.org/officeDocument/2006/relationships/image" Target="../media/image4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1.png"/><Relationship Id="rId4" Type="http://schemas.openxmlformats.org/officeDocument/2006/relationships/image" Target="../media/image6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20" Type="http://schemas.openxmlformats.org/officeDocument/2006/relationships/image" Target="../media/image79.png"/><Relationship Id="rId22" Type="http://schemas.openxmlformats.org/officeDocument/2006/relationships/image" Target="../media/image101.png"/><Relationship Id="rId21" Type="http://schemas.openxmlformats.org/officeDocument/2006/relationships/image" Target="../media/image96.png"/><Relationship Id="rId24" Type="http://schemas.openxmlformats.org/officeDocument/2006/relationships/image" Target="../media/image85.png"/><Relationship Id="rId23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3.png"/><Relationship Id="rId4" Type="http://schemas.openxmlformats.org/officeDocument/2006/relationships/image" Target="../media/image98.png"/><Relationship Id="rId9" Type="http://schemas.openxmlformats.org/officeDocument/2006/relationships/image" Target="../media/image69.png"/><Relationship Id="rId26" Type="http://schemas.openxmlformats.org/officeDocument/2006/relationships/image" Target="../media/image94.png"/><Relationship Id="rId25" Type="http://schemas.openxmlformats.org/officeDocument/2006/relationships/image" Target="../media/image100.png"/><Relationship Id="rId28" Type="http://schemas.openxmlformats.org/officeDocument/2006/relationships/image" Target="../media/image89.png"/><Relationship Id="rId27" Type="http://schemas.openxmlformats.org/officeDocument/2006/relationships/image" Target="../media/image90.png"/><Relationship Id="rId5" Type="http://schemas.openxmlformats.org/officeDocument/2006/relationships/image" Target="../media/image68.png"/><Relationship Id="rId6" Type="http://schemas.openxmlformats.org/officeDocument/2006/relationships/image" Target="../media/image63.png"/><Relationship Id="rId29" Type="http://schemas.openxmlformats.org/officeDocument/2006/relationships/image" Target="../media/image86.png"/><Relationship Id="rId7" Type="http://schemas.openxmlformats.org/officeDocument/2006/relationships/image" Target="../media/image77.png"/><Relationship Id="rId8" Type="http://schemas.openxmlformats.org/officeDocument/2006/relationships/image" Target="../media/image75.png"/><Relationship Id="rId30" Type="http://schemas.openxmlformats.org/officeDocument/2006/relationships/image" Target="../media/image88.png"/><Relationship Id="rId11" Type="http://schemas.openxmlformats.org/officeDocument/2006/relationships/image" Target="../media/image74.png"/><Relationship Id="rId10" Type="http://schemas.openxmlformats.org/officeDocument/2006/relationships/image" Target="../media/image67.png"/><Relationship Id="rId13" Type="http://schemas.openxmlformats.org/officeDocument/2006/relationships/image" Target="../media/image78.png"/><Relationship Id="rId12" Type="http://schemas.openxmlformats.org/officeDocument/2006/relationships/image" Target="../media/image82.png"/><Relationship Id="rId15" Type="http://schemas.openxmlformats.org/officeDocument/2006/relationships/image" Target="../media/image76.png"/><Relationship Id="rId14" Type="http://schemas.openxmlformats.org/officeDocument/2006/relationships/image" Target="../media/image70.png"/><Relationship Id="rId17" Type="http://schemas.openxmlformats.org/officeDocument/2006/relationships/image" Target="../media/image72.png"/><Relationship Id="rId16" Type="http://schemas.openxmlformats.org/officeDocument/2006/relationships/image" Target="../media/image87.png"/><Relationship Id="rId19" Type="http://schemas.openxmlformats.org/officeDocument/2006/relationships/image" Target="../media/image81.png"/><Relationship Id="rId18" Type="http://schemas.openxmlformats.org/officeDocument/2006/relationships/image" Target="../media/image8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4.png"/><Relationship Id="rId4" Type="http://schemas.openxmlformats.org/officeDocument/2006/relationships/image" Target="../media/image91.png"/><Relationship Id="rId5" Type="http://schemas.openxmlformats.org/officeDocument/2006/relationships/image" Target="../media/image9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2.png"/><Relationship Id="rId4" Type="http://schemas.openxmlformats.org/officeDocument/2006/relationships/image" Target="../media/image9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.png"/><Relationship Id="rId5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1"/>
          <p:cNvSpPr txBox="1"/>
          <p:nvPr>
            <p:ph type="ctrTitle"/>
          </p:nvPr>
        </p:nvSpPr>
        <p:spPr>
          <a:xfrm>
            <a:off x="1629581" y="783497"/>
            <a:ext cx="6327600" cy="136474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b="0" i="0" lang="zh-TW" u="none" strike="noStrike">
                <a:solidFill>
                  <a:srgbClr val="EDECED"/>
                </a:solidFill>
                <a:latin typeface="DFKai-SB"/>
                <a:ea typeface="DFKai-SB"/>
                <a:cs typeface="DFKai-SB"/>
                <a:sym typeface="DFKai-SB"/>
              </a:rPr>
              <a:t>共</a:t>
            </a:r>
            <a:r>
              <a:rPr lang="zh-TW">
                <a:solidFill>
                  <a:srgbClr val="EDECED"/>
                </a:solidFill>
                <a:latin typeface="DFKai-SB"/>
                <a:ea typeface="DFKai-SB"/>
                <a:cs typeface="DFKai-SB"/>
                <a:sym typeface="DFKai-SB"/>
              </a:rPr>
              <a:t>同筆記系統：</a:t>
            </a:r>
            <a:r>
              <a:rPr b="0" i="0" lang="zh-TW" u="none" strike="noStrike">
                <a:solidFill>
                  <a:srgbClr val="EDECED"/>
                </a:solidFill>
                <a:latin typeface="DFKai-SB"/>
                <a:ea typeface="DFKai-SB"/>
                <a:cs typeface="DFKai-SB"/>
                <a:sym typeface="DFKai-SB"/>
              </a:rPr>
              <a:t>NOT</a:t>
            </a:r>
            <a:r>
              <a:rPr lang="zh-TW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ε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14" name="Google Shape;114;p11"/>
          <p:cNvSpPr txBox="1"/>
          <p:nvPr>
            <p:ph idx="1" type="subTitle"/>
          </p:nvPr>
        </p:nvSpPr>
        <p:spPr>
          <a:xfrm>
            <a:off x="713225" y="2367815"/>
            <a:ext cx="7717500" cy="2109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0" i="0" lang="zh-TW" sz="1800" u="none" strike="noStrike">
                <a:solidFill>
                  <a:srgbClr val="EDECED"/>
                </a:solidFill>
                <a:latin typeface="DFKai-SB"/>
                <a:ea typeface="DFKai-SB"/>
                <a:cs typeface="DFKai-SB"/>
                <a:sym typeface="DFKai-SB"/>
              </a:rPr>
              <a:t>	</a:t>
            </a:r>
            <a:endParaRPr/>
          </a:p>
          <a:p>
            <a:pPr indent="-3302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0" i="0" lang="zh-TW" sz="2400" u="none" strike="noStrike">
                <a:solidFill>
                  <a:srgbClr val="EDECED"/>
                </a:solidFill>
                <a:latin typeface="DFKai-SB"/>
                <a:ea typeface="DFKai-SB"/>
                <a:cs typeface="DFKai-SB"/>
                <a:sym typeface="DFKai-SB"/>
              </a:rPr>
              <a:t>指導教授：張賢宗</a:t>
            </a:r>
            <a:endParaRPr b="0" i="0" sz="2400" u="none" strike="noStrike">
              <a:solidFill>
                <a:srgbClr val="EDECED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3302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0" i="0" lang="zh-TW" sz="2400" u="none" strike="noStrike">
                <a:solidFill>
                  <a:srgbClr val="EDECED"/>
                </a:solidFill>
                <a:latin typeface="DFKai-SB"/>
                <a:ea typeface="DFKai-SB"/>
                <a:cs typeface="DFKai-SB"/>
                <a:sym typeface="DFKai-SB"/>
              </a:rPr>
              <a:t>資工三甲 第一組</a:t>
            </a:r>
            <a:endParaRPr b="0" i="0" sz="2400" u="none" strike="noStrike">
              <a:solidFill>
                <a:srgbClr val="EDECED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3302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400">
              <a:solidFill>
                <a:srgbClr val="EDECED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3302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0" i="0" lang="zh-TW" sz="1800" u="none" strike="noStrike">
                <a:solidFill>
                  <a:srgbClr val="EDECED"/>
                </a:solidFill>
                <a:latin typeface="DFKai-SB"/>
                <a:ea typeface="DFKai-SB"/>
                <a:cs typeface="DFKai-SB"/>
                <a:sym typeface="DFKai-SB"/>
              </a:rPr>
              <a:t>B0929003張意苹 B0929036林湘庭 </a:t>
            </a:r>
            <a:endParaRPr/>
          </a:p>
          <a:p>
            <a:pPr indent="-3302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0" i="0" lang="zh-TW" sz="1800" u="none" strike="noStrike">
                <a:solidFill>
                  <a:srgbClr val="EDECED"/>
                </a:solidFill>
                <a:latin typeface="DFKai-SB"/>
                <a:ea typeface="DFKai-SB"/>
                <a:cs typeface="DFKai-SB"/>
                <a:sym typeface="DFKai-SB"/>
              </a:rPr>
              <a:t>B0929045叶子晴 B0929057游少嫺</a:t>
            </a:r>
            <a:endParaRPr b="0">
              <a:latin typeface="DFKai-SB"/>
              <a:ea typeface="DFKai-SB"/>
              <a:cs typeface="DFKai-SB"/>
              <a:sym typeface="DFKai-SB"/>
            </a:endParaRPr>
          </a:p>
          <a:p>
            <a:pPr indent="-3302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br>
              <a:rPr lang="zh-TW">
                <a:latin typeface="DFKai-SB"/>
                <a:ea typeface="DFKai-SB"/>
                <a:cs typeface="DFKai-SB"/>
                <a:sym typeface="DFKai-SB"/>
              </a:rPr>
            </a:b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/>
          <p:nvPr>
            <p:ph type="title"/>
          </p:nvPr>
        </p:nvSpPr>
        <p:spPr>
          <a:xfrm>
            <a:off x="726042" y="17489"/>
            <a:ext cx="76920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zh-TW" sz="3200">
                <a:latin typeface="DFKai-SB"/>
                <a:ea typeface="DFKai-SB"/>
                <a:cs typeface="DFKai-SB"/>
                <a:sym typeface="DFKai-SB"/>
              </a:rPr>
              <a:t>目前前端進度</a:t>
            </a:r>
            <a:endParaRPr sz="32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50" name="Google Shape;250;p20"/>
          <p:cNvSpPr txBox="1"/>
          <p:nvPr/>
        </p:nvSpPr>
        <p:spPr>
          <a:xfrm>
            <a:off x="47440" y="1079150"/>
            <a:ext cx="382611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TW" sz="16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找跨平台軟體、環境架設(已完成)</a:t>
            </a:r>
            <a:endParaRPr b="0" i="0" sz="16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51" name="Google Shape;251;p20"/>
          <p:cNvSpPr txBox="1"/>
          <p:nvPr/>
        </p:nvSpPr>
        <p:spPr>
          <a:xfrm>
            <a:off x="779308" y="2686953"/>
            <a:ext cx="170379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TW" sz="16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全部功能串接</a:t>
            </a:r>
            <a:endParaRPr b="0" i="0" sz="16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TW" sz="16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及後端共同測試</a:t>
            </a:r>
            <a:endParaRPr b="0" i="0" sz="16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52" name="Google Shape;252;p20"/>
          <p:cNvSpPr txBox="1"/>
          <p:nvPr/>
        </p:nvSpPr>
        <p:spPr>
          <a:xfrm>
            <a:off x="-45641" y="4237958"/>
            <a:ext cx="380962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TW" sz="16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日後檢視先前已存取的筆記檔案</a:t>
            </a:r>
            <a:endParaRPr b="0" i="0" sz="16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53" name="Google Shape;253;p20"/>
          <p:cNvSpPr txBox="1"/>
          <p:nvPr/>
        </p:nvSpPr>
        <p:spPr>
          <a:xfrm>
            <a:off x="6199118" y="943834"/>
            <a:ext cx="313456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TW" sz="16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 使用者擁有帳戶等基礎功能</a:t>
            </a:r>
            <a:endParaRPr b="0" i="0" sz="16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TW" sz="16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   (已完成)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54" name="Google Shape;254;p20"/>
          <p:cNvSpPr txBox="1"/>
          <p:nvPr/>
        </p:nvSpPr>
        <p:spPr>
          <a:xfrm>
            <a:off x="6976103" y="2647545"/>
            <a:ext cx="3134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TW" sz="16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在葉子進行筆記</a:t>
            </a:r>
            <a:endParaRPr b="0" i="0" sz="16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TW" sz="16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   (進行中)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0"/>
          <p:cNvSpPr txBox="1"/>
          <p:nvPr/>
        </p:nvSpPr>
        <p:spPr>
          <a:xfrm>
            <a:off x="6199119" y="4373475"/>
            <a:ext cx="313456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TW" sz="16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葉子結束後保存筆記檔案</a:t>
            </a:r>
            <a:endParaRPr b="0" i="0" sz="16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descr="一張含有 圓形 的圖片&#10;&#10;自動產生的描述" id="256" name="Google Shape;25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6679" y="297735"/>
            <a:ext cx="6266162" cy="469962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0"/>
          <p:cNvSpPr txBox="1"/>
          <p:nvPr/>
        </p:nvSpPr>
        <p:spPr>
          <a:xfrm>
            <a:off x="2427860" y="2396744"/>
            <a:ext cx="144569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rPr>
              <a:t>Stage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0"/>
          <p:cNvSpPr txBox="1"/>
          <p:nvPr/>
        </p:nvSpPr>
        <p:spPr>
          <a:xfrm>
            <a:off x="3087966" y="876510"/>
            <a:ext cx="144569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rPr>
              <a:t>Stage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0"/>
          <p:cNvSpPr txBox="1"/>
          <p:nvPr/>
        </p:nvSpPr>
        <p:spPr>
          <a:xfrm>
            <a:off x="3055332" y="3907452"/>
            <a:ext cx="144569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rPr>
              <a:t>Stage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0"/>
          <p:cNvSpPr txBox="1"/>
          <p:nvPr/>
        </p:nvSpPr>
        <p:spPr>
          <a:xfrm>
            <a:off x="5034717" y="876510"/>
            <a:ext cx="144569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rPr>
              <a:t>Stage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0"/>
          <p:cNvSpPr txBox="1"/>
          <p:nvPr/>
        </p:nvSpPr>
        <p:spPr>
          <a:xfrm>
            <a:off x="5669861" y="2345409"/>
            <a:ext cx="144569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rPr>
              <a:t>Stage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0"/>
          <p:cNvSpPr txBox="1"/>
          <p:nvPr/>
        </p:nvSpPr>
        <p:spPr>
          <a:xfrm>
            <a:off x="4947014" y="3861703"/>
            <a:ext cx="144569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rPr>
              <a:t>Stage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一張含有 文字, 螢幕擷取畫面, 多媒體, 小工具 的圖片&#10;&#10;自動產生的描述" id="267" name="Google Shape;26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266" y="577488"/>
            <a:ext cx="934968" cy="13636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文字, 螢幕擷取畫面, 多媒體, 小工具 的圖片&#10;&#10;自動產生的描述" id="268" name="Google Shape;26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5022" y="371165"/>
            <a:ext cx="934969" cy="13866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螢幕擷取畫面, 多媒體, 文字, 通訊設備 的圖片&#10;&#10;自動產生的描述" id="269" name="Google Shape;269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73915" y="423871"/>
            <a:ext cx="1023677" cy="1533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文字, 螢幕擷取畫面, 小工具, 通訊設備 的圖片&#10;&#10;自動產生的描述" id="270" name="Google Shape;270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85753" y="345059"/>
            <a:ext cx="1023678" cy="15203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多媒體, 平板電腦, 小工具, 螢幕擷取畫面 的圖片&#10;&#10;自動產生的描述" id="271" name="Google Shape;271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5236" y="1877086"/>
            <a:ext cx="934968" cy="13684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文字, 螢幕擷取畫面, 小工具, 多媒體 的圖片&#10;&#10;自動產生的描述" id="272" name="Google Shape;272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48986" y="1934413"/>
            <a:ext cx="1192050" cy="150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文字, 螢幕擷取畫面, 小工具, 多媒體 的圖片&#10;&#10;自動產生的描述" id="273" name="Google Shape;273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80740" y="1788392"/>
            <a:ext cx="1005316" cy="14798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文字, 螢幕擷取畫面, 多媒體, 小工具 的圖片&#10;&#10;自動產生的描述" id="274" name="Google Shape;274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17338" y="413078"/>
            <a:ext cx="1079390" cy="1594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螢幕擷取畫面, 文字, 多媒體 的圖片&#10;&#10;自動產生的描述" id="275" name="Google Shape;275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786585" y="255975"/>
            <a:ext cx="1149471" cy="16594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文字, 螢幕擷取畫面, 多媒體, 電子產品 的圖片&#10;&#10;自動產生的描述" id="276" name="Google Shape;276;p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310342" y="428639"/>
            <a:ext cx="1133249" cy="16613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文字, 螢幕擷取畫面, 多媒體, 小工具 的圖片&#10;&#10;自動產生的描述" id="277" name="Google Shape;277;p2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085238" y="277398"/>
            <a:ext cx="1135830" cy="16763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文字, 螢幕擷取畫面, 小工具, 多媒體 的圖片&#10;&#10;自動產生的描述" id="278" name="Google Shape;278;p2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786907" y="336752"/>
            <a:ext cx="1192049" cy="17264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文字, 螢幕擷取畫面, 多媒體, 小工具 的圖片&#10;&#10;自動產生的描述" id="279" name="Google Shape;279;p2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676472" y="189531"/>
            <a:ext cx="1144150" cy="16762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文字, 螢幕擷取畫面, 多媒體, 通訊設備 的圖片&#10;&#10;自動產生的描述" id="280" name="Google Shape;280;p2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204728" y="346040"/>
            <a:ext cx="1144150" cy="16526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螢幕擷取畫面, 文字, 多媒體, 數字 的圖片&#10;&#10;自動產生的描述" id="281" name="Google Shape;281;p2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908702" y="82740"/>
            <a:ext cx="1171372" cy="17490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多媒體, 花, 文字, 通訊設備 的圖片&#10;&#10;自動產生的描述" id="282" name="Google Shape;282;p2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574638" y="342272"/>
            <a:ext cx="1181094" cy="17732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文字, 螢幕擷取畫面, 行動電話, 行動裝置 的圖片&#10;&#10;自動產生的描述" id="283" name="Google Shape;283;p2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312392" y="1831824"/>
            <a:ext cx="1149471" cy="17101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文字, 螢幕擷取畫面, 小工具, 多媒體 的圖片&#10;&#10;自動產生的描述" id="284" name="Google Shape;284;p2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885121" y="1974326"/>
            <a:ext cx="1149471" cy="16796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文字, 螢幕擷取畫面, 多媒體, 小工具 的圖片&#10;&#10;自動產生的描述" id="285" name="Google Shape;285;p2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3508737" y="1983212"/>
            <a:ext cx="1231306" cy="17999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螢幕擷取畫面, 文字, 行動電話, 小工具 的圖片&#10;&#10;自動產生的描述" id="286" name="Google Shape;286;p2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215358" y="1877098"/>
            <a:ext cx="1161221" cy="17337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文字, 螢幕擷取畫面, 通訊設備, 多媒體 的圖片&#10;&#10;自動產生的描述" id="287" name="Google Shape;287;p21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4807680" y="2115560"/>
            <a:ext cx="1160226" cy="17208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文字, 螢幕擷取畫面, 多媒體, 軟體 的圖片&#10;&#10;自動產生的描述" id="288" name="Google Shape;288;p21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616611" y="1848992"/>
            <a:ext cx="1208622" cy="17899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文字, 螢幕擷取畫面, 多媒體, 小工具 的圖片&#10;&#10;自動產生的描述" id="289" name="Google Shape;289;p21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6127914" y="2115550"/>
            <a:ext cx="1217832" cy="17899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文字, 螢幕擷取畫面, 陳列 的圖片&#10;&#10;自動產生的描述" id="290" name="Google Shape;290;p21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6975949" y="1856793"/>
            <a:ext cx="1284857" cy="19147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文字, 螢幕擷取畫面, 小工具, 行動電話 的圖片&#10;&#10;自動產生的描述" id="291" name="Google Shape;291;p21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484876" y="3129173"/>
            <a:ext cx="1149471" cy="16410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文字, 螢幕擷取畫面, 電子裝置, 小工具 的圖片&#10;&#10;自動產生的描述" id="292" name="Google Shape;292;p21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823724" y="3198935"/>
            <a:ext cx="1149471" cy="17060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文字, 螢幕擷取畫面, 電子產品, 電子裝置 的圖片&#10;&#10;自動產生的描述" id="293" name="Google Shape;293;p21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466540" y="3031870"/>
            <a:ext cx="1149471" cy="17060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文字, 螢幕擷取畫面, 多媒體, 電子產品 的圖片&#10;&#10;自動產生的描述" id="294" name="Google Shape;294;p21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2142972" y="3294164"/>
            <a:ext cx="1149471" cy="17202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文字, 螢幕擷取畫面, 電子產品, 電子裝置 的圖片&#10;&#10;自動產生的描述" id="295" name="Google Shape;295;p21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2806619" y="3009635"/>
            <a:ext cx="1125715" cy="17505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文字, 螢幕擷取畫面, 多媒體, 小工具 的圖片&#10;&#10;自動產生的描述" id="296" name="Google Shape;296;p21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3420120" y="3287448"/>
            <a:ext cx="1168490" cy="17337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文字, 螢幕擷取畫面, 小工具, 多媒體 的圖片&#10;&#10;自動產生的描述" id="297" name="Google Shape;297;p21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4303684" y="3129161"/>
            <a:ext cx="1195988" cy="17814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文字, 螢幕擷取畫面, 多媒體, 通訊設備 的圖片&#10;&#10;自動產生的描述" id="298" name="Google Shape;298;p21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5054961" y="3247829"/>
            <a:ext cx="1208622" cy="18129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文字, 螢幕擷取畫面, 小工具, 通訊設備 的圖片&#10;&#10;自動產生的描述" id="299" name="Google Shape;299;p21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6035531" y="3058950"/>
            <a:ext cx="1192049" cy="17814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文字, 螢幕擷取畫面, 多媒體, 小工具 的圖片&#10;&#10;自動產生的描述" id="300" name="Google Shape;300;p21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6729932" y="3193194"/>
            <a:ext cx="1144150" cy="17175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文字, 螢幕擷取畫面, 小工具, 多媒體 的圖片&#10;&#10;自動產生的描述" id="301" name="Google Shape;301;p21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7295216" y="2940191"/>
            <a:ext cx="1181094" cy="1765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一張含有 行動電話, 文字, 行動裝置, 通訊設備 的圖片&#10;&#10;自動產生的描述" id="306" name="Google Shape;30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600" y="0"/>
            <a:ext cx="251369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螢幕擷取畫面, 小工具, 通訊設備, 行動裝置 的圖片&#10;&#10;自動產生的描述" id="307" name="Google Shape;30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01454" y="0"/>
            <a:ext cx="251690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文字, 螢幕擷取畫面, 行動電話, 通訊設備 的圖片&#10;&#10;自動產生的描述" id="308" name="Google Shape;308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05443" y="0"/>
            <a:ext cx="247437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一張含有 螢幕擷取畫面, 小工具, 行動電話, 通訊設備 的圖片&#10;&#10;自動產生的描述" id="313" name="Google Shape;31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652" y="0"/>
            <a:ext cx="249468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文字, 螢幕擷取畫面, 行動電話, 行動裝置 的圖片&#10;&#10;自動產生的描述" id="314" name="Google Shape;31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5967" y="0"/>
            <a:ext cx="245206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文字, 行動電話, 螢幕擷取畫面, 行動裝置 的圖片&#10;&#10;自動產生的描述" id="315" name="Google Shape;315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94934" y="0"/>
            <a:ext cx="248766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一張含有 文字, 螢幕擷取畫面, 行動電話, 行動裝置 的圖片&#10;&#10;自動產生的描述" id="320" name="Google Shape;32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396" y="0"/>
            <a:ext cx="247140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文字, 螢幕擷取畫面, 行動電話, 小工具 的圖片&#10;&#10;自動產生的描述" id="321" name="Google Shape;32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2436" y="0"/>
            <a:ext cx="250832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行動電話, 小工具, 螢幕擷取畫面, 文字 的圖片&#10;&#10;自動產生的描述" id="322" name="Google Shape;322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79395" y="0"/>
            <a:ext cx="249174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一張含有 文字, 螢幕擷取畫面, 行動電話, 小工具 的圖片&#10;&#10;自動產生的描述" id="327" name="Google Shape;32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4279" y="0"/>
            <a:ext cx="253414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電子產品, 文字, 行動電話, 小工具 的圖片&#10;&#10;自動產生的描述" id="328" name="Google Shape;32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3950" y="0"/>
            <a:ext cx="251369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一張含有 文字, 螢幕擷取畫面, 軟體 的圖片&#10;&#10;自動產生的描述" id="333" name="Google Shape;33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138" y="218954"/>
            <a:ext cx="2863997" cy="47055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文字, 螢幕擷取畫面 的圖片&#10;&#10;自動產生的描述" id="334" name="Google Shape;33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4463" y="351128"/>
            <a:ext cx="1860159" cy="44412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文字, 螢幕擷取畫面, 軟體 的圖片&#10;&#10;自動產生的描述" id="335" name="Google Shape;335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53900" y="351127"/>
            <a:ext cx="1918510" cy="44412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文字, 螢幕擷取畫面, 功能表, 設計 的圖片&#10;&#10;自動產生的描述" id="336" name="Google Shape;336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51689" y="351129"/>
            <a:ext cx="1844680" cy="4441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7"/>
          <p:cNvSpPr txBox="1"/>
          <p:nvPr>
            <p:ph type="title"/>
          </p:nvPr>
        </p:nvSpPr>
        <p:spPr>
          <a:xfrm>
            <a:off x="526598" y="42610"/>
            <a:ext cx="7717500" cy="7720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zh-TW" sz="3200">
                <a:latin typeface="DFKai-SB"/>
                <a:ea typeface="DFKai-SB"/>
                <a:cs typeface="DFKai-SB"/>
                <a:sym typeface="DFKai-SB"/>
              </a:rPr>
              <a:t>前端</a:t>
            </a:r>
            <a:r>
              <a:rPr b="0" i="0" lang="zh-TW" sz="3200">
                <a:solidFill>
                  <a:srgbClr val="E4E6EB"/>
                </a:solidFill>
                <a:latin typeface="DFKai-SB"/>
                <a:ea typeface="DFKai-SB"/>
                <a:cs typeface="DFKai-SB"/>
                <a:sym typeface="DFKai-SB"/>
              </a:rPr>
              <a:t>遭遇之困難與解決</a:t>
            </a:r>
            <a:br>
              <a:rPr b="0" i="0" lang="zh-TW" sz="3600">
                <a:solidFill>
                  <a:srgbClr val="E4E6EB"/>
                </a:solidFill>
                <a:latin typeface="DFKai-SB"/>
                <a:ea typeface="DFKai-SB"/>
                <a:cs typeface="DFKai-SB"/>
                <a:sym typeface="DFKai-SB"/>
              </a:rPr>
            </a:b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342" name="Google Shape;342;p27"/>
          <p:cNvSpPr txBox="1"/>
          <p:nvPr/>
        </p:nvSpPr>
        <p:spPr>
          <a:xfrm>
            <a:off x="336499" y="920855"/>
            <a:ext cx="8603966" cy="1323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1.本系統需用到跨平台且用於各種移動裝置，需在不同OS上進行測試</a:t>
            </a:r>
            <a:endParaRPr b="0" i="0" sz="20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☆利用各設備來建構架構、設計、VSCode Simulator、連接實機</a:t>
            </a:r>
            <a:endParaRPr b="0" i="0" sz="20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☆最終使用Flutter來進行IOS、Android、Windows開發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descr="情何以堪！手機作業系統市佔調查不再列Windows項目！ | XFastest News" id="343" name="Google Shape;34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7288" y="2350489"/>
            <a:ext cx="4616120" cy="2308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一張含有 文字, 螢幕擷取畫面, 綠色, 三葉草 的圖片&#10;&#10;自動產生的描述" id="348" name="Google Shape;34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9337" y="-19721"/>
            <a:ext cx="2377341" cy="50976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螢幕擷取畫面, 文字, 平板電腦, 作業系統 的圖片&#10;&#10;自動產生的描述" id="349" name="Google Shape;34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1148" y="-19721"/>
            <a:ext cx="372144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9"/>
          <p:cNvSpPr txBox="1"/>
          <p:nvPr>
            <p:ph type="title"/>
          </p:nvPr>
        </p:nvSpPr>
        <p:spPr>
          <a:xfrm>
            <a:off x="845843" y="90337"/>
            <a:ext cx="7717500" cy="7720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b="0" i="0" lang="zh-TW" sz="3200">
                <a:solidFill>
                  <a:srgbClr val="E4E6EB"/>
                </a:solidFill>
                <a:latin typeface="DFKai-SB"/>
                <a:ea typeface="DFKai-SB"/>
                <a:cs typeface="DFKai-SB"/>
                <a:sym typeface="DFKai-SB"/>
              </a:rPr>
              <a:t>前端遭遇之困難與解決</a:t>
            </a:r>
            <a:br>
              <a:rPr b="0" i="0" lang="zh-TW" sz="3200">
                <a:solidFill>
                  <a:srgbClr val="E4E6EB"/>
                </a:solidFill>
                <a:latin typeface="DFKai-SB"/>
                <a:ea typeface="DFKai-SB"/>
                <a:cs typeface="DFKai-SB"/>
                <a:sym typeface="DFKai-SB"/>
              </a:rPr>
            </a:br>
            <a:endParaRPr sz="32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355" name="Google Shape;355;p29"/>
          <p:cNvSpPr txBox="1"/>
          <p:nvPr/>
        </p:nvSpPr>
        <p:spPr>
          <a:xfrm>
            <a:off x="0" y="939149"/>
            <a:ext cx="2691994" cy="2554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2. 額外參加Flutter研討會詢問經驗者的建議</a:t>
            </a:r>
            <a:endParaRPr b="0" i="0" sz="20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☆ Flutter的架構配合技術在每個階段有不同型態</a:t>
            </a:r>
            <a:endParaRPr b="0" i="0" sz="20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descr="一張含有 文字, 室內, 服裝, 男人 的圖片&#10;&#10;自動產生的描述" id="356" name="Google Shape;35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8468" y="1097281"/>
            <a:ext cx="6315532" cy="4046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2"/>
          <p:cNvSpPr txBox="1"/>
          <p:nvPr>
            <p:ph type="title"/>
          </p:nvPr>
        </p:nvSpPr>
        <p:spPr>
          <a:xfrm>
            <a:off x="713225" y="308494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zh-TW" sz="3200">
                <a:latin typeface="DFKai-SB"/>
                <a:ea typeface="DFKai-SB"/>
                <a:cs typeface="DFKai-SB"/>
                <a:sym typeface="DFKai-SB"/>
              </a:rPr>
              <a:t>目錄</a:t>
            </a:r>
            <a:endParaRPr sz="32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20" name="Google Shape;120;p12"/>
          <p:cNvSpPr txBox="1"/>
          <p:nvPr>
            <p:ph idx="1" type="body"/>
          </p:nvPr>
        </p:nvSpPr>
        <p:spPr>
          <a:xfrm>
            <a:off x="713225" y="1415550"/>
            <a:ext cx="7717500" cy="3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zh-TW" sz="2800">
                <a:solidFill>
                  <a:srgbClr val="E4E6EB"/>
                </a:solidFill>
                <a:latin typeface="DFKai-SB"/>
                <a:ea typeface="DFKai-SB"/>
                <a:cs typeface="DFKai-SB"/>
                <a:sym typeface="DFKai-SB"/>
              </a:rPr>
              <a:t>★題目簡單介紹</a:t>
            </a:r>
            <a:endParaRPr/>
          </a:p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zh-TW" sz="2800">
                <a:solidFill>
                  <a:srgbClr val="E4E6EB"/>
                </a:solidFill>
                <a:latin typeface="DFKai-SB"/>
                <a:ea typeface="DFKai-SB"/>
                <a:cs typeface="DFKai-SB"/>
                <a:sym typeface="DFKai-SB"/>
              </a:rPr>
              <a:t>★目前進度報告(前後端)</a:t>
            </a:r>
            <a:endParaRPr/>
          </a:p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zh-TW" sz="2800">
                <a:solidFill>
                  <a:srgbClr val="E4E6EB"/>
                </a:solidFill>
                <a:latin typeface="DFKai-SB"/>
                <a:ea typeface="DFKai-SB"/>
                <a:cs typeface="DFKai-SB"/>
                <a:sym typeface="DFKai-SB"/>
              </a:rPr>
              <a:t>★目前遭遇之困難與解決方法</a:t>
            </a:r>
            <a:endParaRPr b="0" i="0" sz="2800">
              <a:solidFill>
                <a:srgbClr val="E4E6EB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zh-TW" sz="2800">
                <a:solidFill>
                  <a:srgbClr val="E4E6EB"/>
                </a:solidFill>
                <a:latin typeface="DFKai-SB"/>
                <a:ea typeface="DFKai-SB"/>
                <a:cs typeface="DFKai-SB"/>
                <a:sym typeface="DFKai-SB"/>
              </a:rPr>
              <a:t>★時程規畫</a:t>
            </a:r>
            <a:endParaRPr/>
          </a:p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zh-TW" sz="2800">
                <a:solidFill>
                  <a:srgbClr val="E4E6EB"/>
                </a:solidFill>
                <a:latin typeface="DFKai-SB"/>
                <a:ea typeface="DFKai-SB"/>
                <a:cs typeface="DFKai-SB"/>
                <a:sym typeface="DFKai-SB"/>
              </a:rPr>
              <a:t>★</a:t>
            </a:r>
            <a:r>
              <a:rPr lang="zh-TW" sz="2800">
                <a:solidFill>
                  <a:srgbClr val="E4E6EB"/>
                </a:solidFill>
                <a:latin typeface="DFKai-SB"/>
                <a:ea typeface="DFKai-SB"/>
                <a:cs typeface="DFKai-SB"/>
                <a:sym typeface="DFKai-SB"/>
              </a:rPr>
              <a:t>有關</a:t>
            </a:r>
            <a:r>
              <a:rPr b="0" i="0" lang="zh-TW" sz="2800">
                <a:solidFill>
                  <a:srgbClr val="E4E6EB"/>
                </a:solidFill>
                <a:latin typeface="DFKai-SB"/>
                <a:ea typeface="DFKai-SB"/>
                <a:cs typeface="DFKai-SB"/>
                <a:sym typeface="DFKai-SB"/>
              </a:rPr>
              <a:t>上次</a:t>
            </a:r>
            <a:r>
              <a:rPr lang="zh-TW" sz="2800">
                <a:solidFill>
                  <a:srgbClr val="E4E6EB"/>
                </a:solidFill>
                <a:latin typeface="DFKai-SB"/>
                <a:ea typeface="DFKai-SB"/>
                <a:cs typeface="DFKai-SB"/>
                <a:sym typeface="DFKai-SB"/>
              </a:rPr>
              <a:t>報告</a:t>
            </a:r>
            <a:r>
              <a:rPr b="0" i="0" lang="zh-TW" sz="2800">
                <a:solidFill>
                  <a:srgbClr val="E4E6EB"/>
                </a:solidFill>
                <a:latin typeface="DFKai-SB"/>
                <a:ea typeface="DFKai-SB"/>
                <a:cs typeface="DFKai-SB"/>
                <a:sym typeface="DFKai-SB"/>
              </a:rPr>
              <a:t>提問的回答</a:t>
            </a:r>
            <a:endParaRPr sz="2800">
              <a:solidFill>
                <a:srgbClr val="E4E6EB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0"/>
          <p:cNvSpPr txBox="1"/>
          <p:nvPr>
            <p:ph type="title"/>
          </p:nvPr>
        </p:nvSpPr>
        <p:spPr>
          <a:xfrm>
            <a:off x="850635" y="44023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zh-TW" sz="3200">
                <a:latin typeface="DFKai-SB"/>
                <a:ea typeface="DFKai-SB"/>
                <a:cs typeface="DFKai-SB"/>
                <a:sym typeface="DFKai-SB"/>
              </a:rPr>
              <a:t>前端時程規劃</a:t>
            </a:r>
            <a:endParaRPr sz="32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362" name="Google Shape;362;p30"/>
          <p:cNvSpPr/>
          <p:nvPr/>
        </p:nvSpPr>
        <p:spPr>
          <a:xfrm>
            <a:off x="310120" y="4468255"/>
            <a:ext cx="443949" cy="444417"/>
          </a:xfrm>
          <a:custGeom>
            <a:rect b="b" l="l" r="r" t="t"/>
            <a:pathLst>
              <a:path extrusionOk="0" h="12467" w="12453">
                <a:moveTo>
                  <a:pt x="8692" y="509"/>
                </a:moveTo>
                <a:lnTo>
                  <a:pt x="12059" y="4029"/>
                </a:lnTo>
                <a:cubicBezTo>
                  <a:pt x="11970" y="3813"/>
                  <a:pt x="11881" y="3610"/>
                  <a:pt x="11779" y="3406"/>
                </a:cubicBezTo>
                <a:cubicBezTo>
                  <a:pt x="11767" y="3381"/>
                  <a:pt x="11741" y="3356"/>
                  <a:pt x="11716" y="3330"/>
                </a:cubicBezTo>
                <a:lnTo>
                  <a:pt x="9390" y="878"/>
                </a:lnTo>
                <a:cubicBezTo>
                  <a:pt x="9365" y="852"/>
                  <a:pt x="9340" y="827"/>
                  <a:pt x="9302" y="814"/>
                </a:cubicBezTo>
                <a:cubicBezTo>
                  <a:pt x="9111" y="700"/>
                  <a:pt x="8908" y="598"/>
                  <a:pt x="8692" y="509"/>
                </a:cubicBezTo>
                <a:close/>
                <a:moveTo>
                  <a:pt x="7116" y="64"/>
                </a:moveTo>
                <a:lnTo>
                  <a:pt x="12427" y="5617"/>
                </a:lnTo>
                <a:cubicBezTo>
                  <a:pt x="12415" y="5516"/>
                  <a:pt x="12402" y="5414"/>
                  <a:pt x="12389" y="5312"/>
                </a:cubicBezTo>
                <a:cubicBezTo>
                  <a:pt x="12377" y="5249"/>
                  <a:pt x="12351" y="5185"/>
                  <a:pt x="12300" y="5134"/>
                </a:cubicBezTo>
                <a:lnTo>
                  <a:pt x="7599" y="204"/>
                </a:lnTo>
                <a:cubicBezTo>
                  <a:pt x="7548" y="153"/>
                  <a:pt x="7497" y="128"/>
                  <a:pt x="7421" y="115"/>
                </a:cubicBezTo>
                <a:cubicBezTo>
                  <a:pt x="7319" y="90"/>
                  <a:pt x="7218" y="77"/>
                  <a:pt x="7116" y="64"/>
                </a:cubicBezTo>
                <a:close/>
                <a:moveTo>
                  <a:pt x="5909" y="1"/>
                </a:moveTo>
                <a:lnTo>
                  <a:pt x="12427" y="6837"/>
                </a:lnTo>
                <a:cubicBezTo>
                  <a:pt x="12427" y="6774"/>
                  <a:pt x="12440" y="6710"/>
                  <a:pt x="12440" y="6647"/>
                </a:cubicBezTo>
                <a:cubicBezTo>
                  <a:pt x="12453" y="6545"/>
                  <a:pt x="12415" y="6456"/>
                  <a:pt x="12351" y="6392"/>
                </a:cubicBezTo>
                <a:lnTo>
                  <a:pt x="12351" y="6405"/>
                </a:lnTo>
                <a:lnTo>
                  <a:pt x="6341" y="103"/>
                </a:lnTo>
                <a:cubicBezTo>
                  <a:pt x="6277" y="39"/>
                  <a:pt x="6188" y="1"/>
                  <a:pt x="6099" y="1"/>
                </a:cubicBezTo>
                <a:close/>
                <a:moveTo>
                  <a:pt x="5046" y="113"/>
                </a:moveTo>
                <a:cubicBezTo>
                  <a:pt x="5033" y="113"/>
                  <a:pt x="5020" y="114"/>
                  <a:pt x="5007" y="115"/>
                </a:cubicBezTo>
                <a:lnTo>
                  <a:pt x="4892" y="141"/>
                </a:lnTo>
                <a:lnTo>
                  <a:pt x="12249" y="7841"/>
                </a:lnTo>
                <a:cubicBezTo>
                  <a:pt x="12249" y="7816"/>
                  <a:pt x="12262" y="7777"/>
                  <a:pt x="12275" y="7739"/>
                </a:cubicBezTo>
                <a:cubicBezTo>
                  <a:pt x="12300" y="7625"/>
                  <a:pt x="12262" y="7511"/>
                  <a:pt x="12186" y="7434"/>
                </a:cubicBezTo>
                <a:lnTo>
                  <a:pt x="5299" y="217"/>
                </a:lnTo>
                <a:cubicBezTo>
                  <a:pt x="5232" y="150"/>
                  <a:pt x="5137" y="113"/>
                  <a:pt x="5046" y="113"/>
                </a:cubicBezTo>
                <a:close/>
                <a:moveTo>
                  <a:pt x="4158" y="365"/>
                </a:moveTo>
                <a:cubicBezTo>
                  <a:pt x="4122" y="365"/>
                  <a:pt x="4087" y="371"/>
                  <a:pt x="4054" y="382"/>
                </a:cubicBezTo>
                <a:lnTo>
                  <a:pt x="4003" y="408"/>
                </a:lnTo>
                <a:lnTo>
                  <a:pt x="11945" y="8730"/>
                </a:lnTo>
                <a:cubicBezTo>
                  <a:pt x="11945" y="8718"/>
                  <a:pt x="11957" y="8692"/>
                  <a:pt x="11957" y="8680"/>
                </a:cubicBezTo>
                <a:cubicBezTo>
                  <a:pt x="12008" y="8553"/>
                  <a:pt x="11983" y="8426"/>
                  <a:pt x="11894" y="8324"/>
                </a:cubicBezTo>
                <a:lnTo>
                  <a:pt x="4397" y="471"/>
                </a:lnTo>
                <a:cubicBezTo>
                  <a:pt x="4334" y="399"/>
                  <a:pt x="4245" y="365"/>
                  <a:pt x="4158" y="365"/>
                </a:cubicBezTo>
                <a:close/>
                <a:moveTo>
                  <a:pt x="3360" y="732"/>
                </a:moveTo>
                <a:cubicBezTo>
                  <a:pt x="3306" y="732"/>
                  <a:pt x="3251" y="747"/>
                  <a:pt x="3202" y="776"/>
                </a:cubicBezTo>
                <a:lnTo>
                  <a:pt x="11538" y="9506"/>
                </a:lnTo>
                <a:cubicBezTo>
                  <a:pt x="11614" y="9379"/>
                  <a:pt x="11589" y="9226"/>
                  <a:pt x="11487" y="9112"/>
                </a:cubicBezTo>
                <a:lnTo>
                  <a:pt x="3596" y="840"/>
                </a:lnTo>
                <a:cubicBezTo>
                  <a:pt x="3534" y="769"/>
                  <a:pt x="3447" y="732"/>
                  <a:pt x="3360" y="732"/>
                </a:cubicBezTo>
                <a:close/>
                <a:moveTo>
                  <a:pt x="2694" y="1094"/>
                </a:moveTo>
                <a:cubicBezTo>
                  <a:pt x="2618" y="1145"/>
                  <a:pt x="2554" y="1195"/>
                  <a:pt x="2491" y="1234"/>
                </a:cubicBezTo>
                <a:lnTo>
                  <a:pt x="11030" y="10192"/>
                </a:lnTo>
                <a:cubicBezTo>
                  <a:pt x="11080" y="10128"/>
                  <a:pt x="11131" y="10065"/>
                  <a:pt x="11195" y="10001"/>
                </a:cubicBezTo>
                <a:lnTo>
                  <a:pt x="2694" y="1094"/>
                </a:lnTo>
                <a:close/>
                <a:moveTo>
                  <a:pt x="2033" y="1615"/>
                </a:moveTo>
                <a:lnTo>
                  <a:pt x="1855" y="1793"/>
                </a:lnTo>
                <a:lnTo>
                  <a:pt x="10458" y="10802"/>
                </a:lnTo>
                <a:cubicBezTo>
                  <a:pt x="10521" y="10751"/>
                  <a:pt x="10585" y="10700"/>
                  <a:pt x="10636" y="10636"/>
                </a:cubicBezTo>
                <a:lnTo>
                  <a:pt x="2033" y="1615"/>
                </a:lnTo>
                <a:close/>
                <a:moveTo>
                  <a:pt x="1449" y="2212"/>
                </a:moveTo>
                <a:cubicBezTo>
                  <a:pt x="1398" y="2275"/>
                  <a:pt x="1347" y="2339"/>
                  <a:pt x="1296" y="2403"/>
                </a:cubicBezTo>
                <a:lnTo>
                  <a:pt x="9810" y="11335"/>
                </a:lnTo>
                <a:cubicBezTo>
                  <a:pt x="9886" y="11285"/>
                  <a:pt x="9950" y="11234"/>
                  <a:pt x="10013" y="11183"/>
                </a:cubicBezTo>
                <a:lnTo>
                  <a:pt x="1449" y="2212"/>
                </a:lnTo>
                <a:close/>
                <a:moveTo>
                  <a:pt x="953" y="2898"/>
                </a:moveTo>
                <a:cubicBezTo>
                  <a:pt x="877" y="3025"/>
                  <a:pt x="890" y="3178"/>
                  <a:pt x="991" y="3292"/>
                </a:cubicBezTo>
                <a:lnTo>
                  <a:pt x="8920" y="11589"/>
                </a:lnTo>
                <a:cubicBezTo>
                  <a:pt x="8983" y="11660"/>
                  <a:pt x="9065" y="11697"/>
                  <a:pt x="9148" y="11697"/>
                </a:cubicBezTo>
                <a:cubicBezTo>
                  <a:pt x="9200" y="11697"/>
                  <a:pt x="9253" y="11682"/>
                  <a:pt x="9302" y="11653"/>
                </a:cubicBezTo>
                <a:lnTo>
                  <a:pt x="953" y="2898"/>
                </a:lnTo>
                <a:close/>
                <a:moveTo>
                  <a:pt x="331" y="8273"/>
                </a:moveTo>
                <a:lnTo>
                  <a:pt x="331" y="8273"/>
                </a:lnTo>
                <a:cubicBezTo>
                  <a:pt x="394" y="8464"/>
                  <a:pt x="470" y="8654"/>
                  <a:pt x="559" y="8845"/>
                </a:cubicBezTo>
                <a:cubicBezTo>
                  <a:pt x="585" y="8883"/>
                  <a:pt x="597" y="8908"/>
                  <a:pt x="623" y="8934"/>
                </a:cubicBezTo>
                <a:lnTo>
                  <a:pt x="3266" y="11704"/>
                </a:lnTo>
                <a:cubicBezTo>
                  <a:pt x="3291" y="11729"/>
                  <a:pt x="3317" y="11742"/>
                  <a:pt x="3355" y="11767"/>
                </a:cubicBezTo>
                <a:cubicBezTo>
                  <a:pt x="3533" y="11856"/>
                  <a:pt x="3723" y="11945"/>
                  <a:pt x="3914" y="12022"/>
                </a:cubicBezTo>
                <a:lnTo>
                  <a:pt x="331" y="8273"/>
                </a:lnTo>
                <a:close/>
                <a:moveTo>
                  <a:pt x="534" y="3661"/>
                </a:moveTo>
                <a:lnTo>
                  <a:pt x="521" y="3711"/>
                </a:lnTo>
                <a:cubicBezTo>
                  <a:pt x="470" y="3826"/>
                  <a:pt x="496" y="3965"/>
                  <a:pt x="585" y="4067"/>
                </a:cubicBezTo>
                <a:lnTo>
                  <a:pt x="8120" y="11971"/>
                </a:lnTo>
                <a:cubicBezTo>
                  <a:pt x="8182" y="12032"/>
                  <a:pt x="8268" y="12070"/>
                  <a:pt x="8357" y="12070"/>
                </a:cubicBezTo>
                <a:cubicBezTo>
                  <a:pt x="8397" y="12070"/>
                  <a:pt x="8437" y="12062"/>
                  <a:pt x="8476" y="12047"/>
                </a:cubicBezTo>
                <a:lnTo>
                  <a:pt x="8526" y="12034"/>
                </a:lnTo>
                <a:lnTo>
                  <a:pt x="534" y="3661"/>
                </a:lnTo>
                <a:close/>
                <a:moveTo>
                  <a:pt x="229" y="4550"/>
                </a:moveTo>
                <a:lnTo>
                  <a:pt x="191" y="4639"/>
                </a:lnTo>
                <a:cubicBezTo>
                  <a:pt x="165" y="4753"/>
                  <a:pt x="191" y="4880"/>
                  <a:pt x="280" y="4957"/>
                </a:cubicBezTo>
                <a:lnTo>
                  <a:pt x="7230" y="12238"/>
                </a:lnTo>
                <a:cubicBezTo>
                  <a:pt x="7291" y="12308"/>
                  <a:pt x="7376" y="12347"/>
                  <a:pt x="7466" y="12347"/>
                </a:cubicBezTo>
                <a:cubicBezTo>
                  <a:pt x="7489" y="12347"/>
                  <a:pt x="7512" y="12344"/>
                  <a:pt x="7535" y="12339"/>
                </a:cubicBezTo>
                <a:lnTo>
                  <a:pt x="7637" y="12314"/>
                </a:lnTo>
                <a:lnTo>
                  <a:pt x="229" y="4550"/>
                </a:lnTo>
                <a:close/>
                <a:moveTo>
                  <a:pt x="13" y="6723"/>
                </a:moveTo>
                <a:cubicBezTo>
                  <a:pt x="13" y="6824"/>
                  <a:pt x="26" y="6926"/>
                  <a:pt x="38" y="7028"/>
                </a:cubicBezTo>
                <a:cubicBezTo>
                  <a:pt x="38" y="7091"/>
                  <a:pt x="76" y="7155"/>
                  <a:pt x="127" y="7206"/>
                </a:cubicBezTo>
                <a:lnTo>
                  <a:pt x="4956" y="12276"/>
                </a:lnTo>
                <a:cubicBezTo>
                  <a:pt x="5007" y="12326"/>
                  <a:pt x="5070" y="12352"/>
                  <a:pt x="5134" y="12365"/>
                </a:cubicBezTo>
                <a:cubicBezTo>
                  <a:pt x="5235" y="12390"/>
                  <a:pt x="5337" y="12403"/>
                  <a:pt x="5439" y="12415"/>
                </a:cubicBezTo>
                <a:lnTo>
                  <a:pt x="13" y="6723"/>
                </a:lnTo>
                <a:close/>
                <a:moveTo>
                  <a:pt x="26" y="5541"/>
                </a:moveTo>
                <a:cubicBezTo>
                  <a:pt x="13" y="5605"/>
                  <a:pt x="13" y="5668"/>
                  <a:pt x="13" y="5719"/>
                </a:cubicBezTo>
                <a:cubicBezTo>
                  <a:pt x="0" y="5821"/>
                  <a:pt x="38" y="5910"/>
                  <a:pt x="102" y="5973"/>
                </a:cubicBezTo>
                <a:lnTo>
                  <a:pt x="6201" y="12365"/>
                </a:lnTo>
                <a:cubicBezTo>
                  <a:pt x="6265" y="12428"/>
                  <a:pt x="6354" y="12466"/>
                  <a:pt x="6442" y="12466"/>
                </a:cubicBezTo>
                <a:lnTo>
                  <a:pt x="6620" y="12466"/>
                </a:lnTo>
                <a:lnTo>
                  <a:pt x="26" y="55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363" name="Google Shape;363;p30"/>
          <p:cNvSpPr/>
          <p:nvPr/>
        </p:nvSpPr>
        <p:spPr>
          <a:xfrm>
            <a:off x="6408307" y="467530"/>
            <a:ext cx="373185" cy="373542"/>
          </a:xfrm>
          <a:custGeom>
            <a:rect b="b" l="l" r="r" t="t"/>
            <a:pathLst>
              <a:path extrusionOk="0" h="12467" w="12453">
                <a:moveTo>
                  <a:pt x="8692" y="509"/>
                </a:moveTo>
                <a:lnTo>
                  <a:pt x="12059" y="4029"/>
                </a:lnTo>
                <a:cubicBezTo>
                  <a:pt x="11970" y="3813"/>
                  <a:pt x="11881" y="3610"/>
                  <a:pt x="11779" y="3406"/>
                </a:cubicBezTo>
                <a:cubicBezTo>
                  <a:pt x="11767" y="3381"/>
                  <a:pt x="11741" y="3356"/>
                  <a:pt x="11716" y="3330"/>
                </a:cubicBezTo>
                <a:lnTo>
                  <a:pt x="9390" y="878"/>
                </a:lnTo>
                <a:cubicBezTo>
                  <a:pt x="9365" y="852"/>
                  <a:pt x="9340" y="827"/>
                  <a:pt x="9302" y="814"/>
                </a:cubicBezTo>
                <a:cubicBezTo>
                  <a:pt x="9111" y="700"/>
                  <a:pt x="8908" y="598"/>
                  <a:pt x="8692" y="509"/>
                </a:cubicBezTo>
                <a:close/>
                <a:moveTo>
                  <a:pt x="7116" y="64"/>
                </a:moveTo>
                <a:lnTo>
                  <a:pt x="12427" y="5617"/>
                </a:lnTo>
                <a:cubicBezTo>
                  <a:pt x="12415" y="5516"/>
                  <a:pt x="12402" y="5414"/>
                  <a:pt x="12389" y="5312"/>
                </a:cubicBezTo>
                <a:cubicBezTo>
                  <a:pt x="12377" y="5249"/>
                  <a:pt x="12351" y="5185"/>
                  <a:pt x="12300" y="5134"/>
                </a:cubicBezTo>
                <a:lnTo>
                  <a:pt x="7599" y="204"/>
                </a:lnTo>
                <a:cubicBezTo>
                  <a:pt x="7548" y="153"/>
                  <a:pt x="7497" y="128"/>
                  <a:pt x="7421" y="115"/>
                </a:cubicBezTo>
                <a:cubicBezTo>
                  <a:pt x="7319" y="90"/>
                  <a:pt x="7218" y="77"/>
                  <a:pt x="7116" y="64"/>
                </a:cubicBezTo>
                <a:close/>
                <a:moveTo>
                  <a:pt x="5909" y="1"/>
                </a:moveTo>
                <a:lnTo>
                  <a:pt x="12427" y="6837"/>
                </a:lnTo>
                <a:cubicBezTo>
                  <a:pt x="12427" y="6774"/>
                  <a:pt x="12440" y="6710"/>
                  <a:pt x="12440" y="6647"/>
                </a:cubicBezTo>
                <a:cubicBezTo>
                  <a:pt x="12453" y="6545"/>
                  <a:pt x="12415" y="6456"/>
                  <a:pt x="12351" y="6392"/>
                </a:cubicBezTo>
                <a:lnTo>
                  <a:pt x="12351" y="6405"/>
                </a:lnTo>
                <a:lnTo>
                  <a:pt x="6341" y="103"/>
                </a:lnTo>
                <a:cubicBezTo>
                  <a:pt x="6277" y="39"/>
                  <a:pt x="6188" y="1"/>
                  <a:pt x="6099" y="1"/>
                </a:cubicBezTo>
                <a:close/>
                <a:moveTo>
                  <a:pt x="5046" y="113"/>
                </a:moveTo>
                <a:cubicBezTo>
                  <a:pt x="5033" y="113"/>
                  <a:pt x="5020" y="114"/>
                  <a:pt x="5007" y="115"/>
                </a:cubicBezTo>
                <a:lnTo>
                  <a:pt x="4892" y="141"/>
                </a:lnTo>
                <a:lnTo>
                  <a:pt x="12249" y="7841"/>
                </a:lnTo>
                <a:cubicBezTo>
                  <a:pt x="12249" y="7816"/>
                  <a:pt x="12262" y="7777"/>
                  <a:pt x="12275" y="7739"/>
                </a:cubicBezTo>
                <a:cubicBezTo>
                  <a:pt x="12300" y="7625"/>
                  <a:pt x="12262" y="7511"/>
                  <a:pt x="12186" y="7434"/>
                </a:cubicBezTo>
                <a:lnTo>
                  <a:pt x="5299" y="217"/>
                </a:lnTo>
                <a:cubicBezTo>
                  <a:pt x="5232" y="150"/>
                  <a:pt x="5137" y="113"/>
                  <a:pt x="5046" y="113"/>
                </a:cubicBezTo>
                <a:close/>
                <a:moveTo>
                  <a:pt x="4158" y="365"/>
                </a:moveTo>
                <a:cubicBezTo>
                  <a:pt x="4122" y="365"/>
                  <a:pt x="4087" y="371"/>
                  <a:pt x="4054" y="382"/>
                </a:cubicBezTo>
                <a:lnTo>
                  <a:pt x="4003" y="408"/>
                </a:lnTo>
                <a:lnTo>
                  <a:pt x="11945" y="8730"/>
                </a:lnTo>
                <a:cubicBezTo>
                  <a:pt x="11945" y="8718"/>
                  <a:pt x="11957" y="8692"/>
                  <a:pt x="11957" y="8680"/>
                </a:cubicBezTo>
                <a:cubicBezTo>
                  <a:pt x="12008" y="8553"/>
                  <a:pt x="11983" y="8426"/>
                  <a:pt x="11894" y="8324"/>
                </a:cubicBezTo>
                <a:lnTo>
                  <a:pt x="4397" y="471"/>
                </a:lnTo>
                <a:cubicBezTo>
                  <a:pt x="4334" y="399"/>
                  <a:pt x="4245" y="365"/>
                  <a:pt x="4158" y="365"/>
                </a:cubicBezTo>
                <a:close/>
                <a:moveTo>
                  <a:pt x="3360" y="732"/>
                </a:moveTo>
                <a:cubicBezTo>
                  <a:pt x="3306" y="732"/>
                  <a:pt x="3251" y="747"/>
                  <a:pt x="3202" y="776"/>
                </a:cubicBezTo>
                <a:lnTo>
                  <a:pt x="11538" y="9506"/>
                </a:lnTo>
                <a:cubicBezTo>
                  <a:pt x="11614" y="9379"/>
                  <a:pt x="11589" y="9226"/>
                  <a:pt x="11487" y="9112"/>
                </a:cubicBezTo>
                <a:lnTo>
                  <a:pt x="3596" y="840"/>
                </a:lnTo>
                <a:cubicBezTo>
                  <a:pt x="3534" y="769"/>
                  <a:pt x="3447" y="732"/>
                  <a:pt x="3360" y="732"/>
                </a:cubicBezTo>
                <a:close/>
                <a:moveTo>
                  <a:pt x="2694" y="1094"/>
                </a:moveTo>
                <a:cubicBezTo>
                  <a:pt x="2618" y="1145"/>
                  <a:pt x="2554" y="1195"/>
                  <a:pt x="2491" y="1234"/>
                </a:cubicBezTo>
                <a:lnTo>
                  <a:pt x="11030" y="10192"/>
                </a:lnTo>
                <a:cubicBezTo>
                  <a:pt x="11080" y="10128"/>
                  <a:pt x="11131" y="10065"/>
                  <a:pt x="11195" y="10001"/>
                </a:cubicBezTo>
                <a:lnTo>
                  <a:pt x="2694" y="1094"/>
                </a:lnTo>
                <a:close/>
                <a:moveTo>
                  <a:pt x="2033" y="1615"/>
                </a:moveTo>
                <a:lnTo>
                  <a:pt x="1855" y="1793"/>
                </a:lnTo>
                <a:lnTo>
                  <a:pt x="10458" y="10802"/>
                </a:lnTo>
                <a:cubicBezTo>
                  <a:pt x="10521" y="10751"/>
                  <a:pt x="10585" y="10700"/>
                  <a:pt x="10636" y="10636"/>
                </a:cubicBezTo>
                <a:lnTo>
                  <a:pt x="2033" y="1615"/>
                </a:lnTo>
                <a:close/>
                <a:moveTo>
                  <a:pt x="1449" y="2212"/>
                </a:moveTo>
                <a:cubicBezTo>
                  <a:pt x="1398" y="2275"/>
                  <a:pt x="1347" y="2339"/>
                  <a:pt x="1296" y="2403"/>
                </a:cubicBezTo>
                <a:lnTo>
                  <a:pt x="9810" y="11335"/>
                </a:lnTo>
                <a:cubicBezTo>
                  <a:pt x="9886" y="11285"/>
                  <a:pt x="9950" y="11234"/>
                  <a:pt x="10013" y="11183"/>
                </a:cubicBezTo>
                <a:lnTo>
                  <a:pt x="1449" y="2212"/>
                </a:lnTo>
                <a:close/>
                <a:moveTo>
                  <a:pt x="953" y="2898"/>
                </a:moveTo>
                <a:cubicBezTo>
                  <a:pt x="877" y="3025"/>
                  <a:pt x="890" y="3178"/>
                  <a:pt x="991" y="3292"/>
                </a:cubicBezTo>
                <a:lnTo>
                  <a:pt x="8920" y="11589"/>
                </a:lnTo>
                <a:cubicBezTo>
                  <a:pt x="8983" y="11660"/>
                  <a:pt x="9065" y="11697"/>
                  <a:pt x="9148" y="11697"/>
                </a:cubicBezTo>
                <a:cubicBezTo>
                  <a:pt x="9200" y="11697"/>
                  <a:pt x="9253" y="11682"/>
                  <a:pt x="9302" y="11653"/>
                </a:cubicBezTo>
                <a:lnTo>
                  <a:pt x="953" y="2898"/>
                </a:lnTo>
                <a:close/>
                <a:moveTo>
                  <a:pt x="331" y="8273"/>
                </a:moveTo>
                <a:lnTo>
                  <a:pt x="331" y="8273"/>
                </a:lnTo>
                <a:cubicBezTo>
                  <a:pt x="394" y="8464"/>
                  <a:pt x="470" y="8654"/>
                  <a:pt x="559" y="8845"/>
                </a:cubicBezTo>
                <a:cubicBezTo>
                  <a:pt x="585" y="8883"/>
                  <a:pt x="597" y="8908"/>
                  <a:pt x="623" y="8934"/>
                </a:cubicBezTo>
                <a:lnTo>
                  <a:pt x="3266" y="11704"/>
                </a:lnTo>
                <a:cubicBezTo>
                  <a:pt x="3291" y="11729"/>
                  <a:pt x="3317" y="11742"/>
                  <a:pt x="3355" y="11767"/>
                </a:cubicBezTo>
                <a:cubicBezTo>
                  <a:pt x="3533" y="11856"/>
                  <a:pt x="3723" y="11945"/>
                  <a:pt x="3914" y="12022"/>
                </a:cubicBezTo>
                <a:lnTo>
                  <a:pt x="331" y="8273"/>
                </a:lnTo>
                <a:close/>
                <a:moveTo>
                  <a:pt x="534" y="3661"/>
                </a:moveTo>
                <a:lnTo>
                  <a:pt x="521" y="3711"/>
                </a:lnTo>
                <a:cubicBezTo>
                  <a:pt x="470" y="3826"/>
                  <a:pt x="496" y="3965"/>
                  <a:pt x="585" y="4067"/>
                </a:cubicBezTo>
                <a:lnTo>
                  <a:pt x="8120" y="11971"/>
                </a:lnTo>
                <a:cubicBezTo>
                  <a:pt x="8182" y="12032"/>
                  <a:pt x="8268" y="12070"/>
                  <a:pt x="8357" y="12070"/>
                </a:cubicBezTo>
                <a:cubicBezTo>
                  <a:pt x="8397" y="12070"/>
                  <a:pt x="8437" y="12062"/>
                  <a:pt x="8476" y="12047"/>
                </a:cubicBezTo>
                <a:lnTo>
                  <a:pt x="8526" y="12034"/>
                </a:lnTo>
                <a:lnTo>
                  <a:pt x="534" y="3661"/>
                </a:lnTo>
                <a:close/>
                <a:moveTo>
                  <a:pt x="229" y="4550"/>
                </a:moveTo>
                <a:lnTo>
                  <a:pt x="191" y="4639"/>
                </a:lnTo>
                <a:cubicBezTo>
                  <a:pt x="165" y="4753"/>
                  <a:pt x="191" y="4880"/>
                  <a:pt x="280" y="4957"/>
                </a:cubicBezTo>
                <a:lnTo>
                  <a:pt x="7230" y="12238"/>
                </a:lnTo>
                <a:cubicBezTo>
                  <a:pt x="7291" y="12308"/>
                  <a:pt x="7376" y="12347"/>
                  <a:pt x="7466" y="12347"/>
                </a:cubicBezTo>
                <a:cubicBezTo>
                  <a:pt x="7489" y="12347"/>
                  <a:pt x="7512" y="12344"/>
                  <a:pt x="7535" y="12339"/>
                </a:cubicBezTo>
                <a:lnTo>
                  <a:pt x="7637" y="12314"/>
                </a:lnTo>
                <a:lnTo>
                  <a:pt x="229" y="4550"/>
                </a:lnTo>
                <a:close/>
                <a:moveTo>
                  <a:pt x="13" y="6723"/>
                </a:moveTo>
                <a:cubicBezTo>
                  <a:pt x="13" y="6824"/>
                  <a:pt x="26" y="6926"/>
                  <a:pt x="38" y="7028"/>
                </a:cubicBezTo>
                <a:cubicBezTo>
                  <a:pt x="38" y="7091"/>
                  <a:pt x="76" y="7155"/>
                  <a:pt x="127" y="7206"/>
                </a:cubicBezTo>
                <a:lnTo>
                  <a:pt x="4956" y="12276"/>
                </a:lnTo>
                <a:cubicBezTo>
                  <a:pt x="5007" y="12326"/>
                  <a:pt x="5070" y="12352"/>
                  <a:pt x="5134" y="12365"/>
                </a:cubicBezTo>
                <a:cubicBezTo>
                  <a:pt x="5235" y="12390"/>
                  <a:pt x="5337" y="12403"/>
                  <a:pt x="5439" y="12415"/>
                </a:cubicBezTo>
                <a:lnTo>
                  <a:pt x="13" y="6723"/>
                </a:lnTo>
                <a:close/>
                <a:moveTo>
                  <a:pt x="26" y="5541"/>
                </a:moveTo>
                <a:cubicBezTo>
                  <a:pt x="13" y="5605"/>
                  <a:pt x="13" y="5668"/>
                  <a:pt x="13" y="5719"/>
                </a:cubicBezTo>
                <a:cubicBezTo>
                  <a:pt x="0" y="5821"/>
                  <a:pt x="38" y="5910"/>
                  <a:pt x="102" y="5973"/>
                </a:cubicBezTo>
                <a:lnTo>
                  <a:pt x="6201" y="12365"/>
                </a:lnTo>
                <a:cubicBezTo>
                  <a:pt x="6265" y="12428"/>
                  <a:pt x="6354" y="12466"/>
                  <a:pt x="6442" y="12466"/>
                </a:cubicBezTo>
                <a:lnTo>
                  <a:pt x="6620" y="12466"/>
                </a:lnTo>
                <a:lnTo>
                  <a:pt x="26" y="55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364" name="Google Shape;364;p30"/>
          <p:cNvSpPr/>
          <p:nvPr/>
        </p:nvSpPr>
        <p:spPr>
          <a:xfrm rot="-5400000">
            <a:off x="5295460" y="-112785"/>
            <a:ext cx="337816" cy="7172982"/>
          </a:xfrm>
          <a:custGeom>
            <a:rect b="b" l="l" r="r" t="t"/>
            <a:pathLst>
              <a:path extrusionOk="0" h="2664061" w="89878">
                <a:moveTo>
                  <a:pt x="44939" y="0"/>
                </a:moveTo>
                <a:lnTo>
                  <a:pt x="44939" y="0"/>
                </a:lnTo>
                <a:cubicBezTo>
                  <a:pt x="56857" y="0"/>
                  <a:pt x="68288" y="4735"/>
                  <a:pt x="76716" y="13162"/>
                </a:cubicBezTo>
                <a:cubicBezTo>
                  <a:pt x="85143" y="21590"/>
                  <a:pt x="89878" y="33020"/>
                  <a:pt x="89878" y="44939"/>
                </a:cubicBezTo>
                <a:lnTo>
                  <a:pt x="89878" y="2619122"/>
                </a:lnTo>
                <a:cubicBezTo>
                  <a:pt x="89878" y="2643941"/>
                  <a:pt x="69758" y="2664061"/>
                  <a:pt x="44939" y="2664061"/>
                </a:cubicBezTo>
                <a:lnTo>
                  <a:pt x="44939" y="2664061"/>
                </a:lnTo>
                <a:cubicBezTo>
                  <a:pt x="20120" y="2664061"/>
                  <a:pt x="0" y="2643941"/>
                  <a:pt x="0" y="2619122"/>
                </a:cubicBezTo>
                <a:lnTo>
                  <a:pt x="0" y="44939"/>
                </a:lnTo>
                <a:cubicBezTo>
                  <a:pt x="0" y="20120"/>
                  <a:pt x="20120" y="0"/>
                  <a:pt x="44939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365" name="Google Shape;365;p30"/>
          <p:cNvSpPr/>
          <p:nvPr/>
        </p:nvSpPr>
        <p:spPr>
          <a:xfrm rot="-5400000">
            <a:off x="5306006" y="-1897001"/>
            <a:ext cx="364651" cy="7125051"/>
          </a:xfrm>
          <a:custGeom>
            <a:rect b="b" l="l" r="r" t="t"/>
            <a:pathLst>
              <a:path extrusionOk="0" h="2664061" w="89878">
                <a:moveTo>
                  <a:pt x="44939" y="0"/>
                </a:moveTo>
                <a:lnTo>
                  <a:pt x="44939" y="0"/>
                </a:lnTo>
                <a:cubicBezTo>
                  <a:pt x="56857" y="0"/>
                  <a:pt x="68288" y="4735"/>
                  <a:pt x="76716" y="13162"/>
                </a:cubicBezTo>
                <a:cubicBezTo>
                  <a:pt x="85143" y="21590"/>
                  <a:pt x="89878" y="33020"/>
                  <a:pt x="89878" y="44939"/>
                </a:cubicBezTo>
                <a:lnTo>
                  <a:pt x="89878" y="2619122"/>
                </a:lnTo>
                <a:cubicBezTo>
                  <a:pt x="89878" y="2643941"/>
                  <a:pt x="69758" y="2664061"/>
                  <a:pt x="44939" y="2664061"/>
                </a:cubicBezTo>
                <a:lnTo>
                  <a:pt x="44939" y="2664061"/>
                </a:lnTo>
                <a:cubicBezTo>
                  <a:pt x="20120" y="2664061"/>
                  <a:pt x="0" y="2643941"/>
                  <a:pt x="0" y="2619122"/>
                </a:cubicBezTo>
                <a:lnTo>
                  <a:pt x="0" y="44939"/>
                </a:lnTo>
                <a:cubicBezTo>
                  <a:pt x="0" y="20120"/>
                  <a:pt x="20120" y="0"/>
                  <a:pt x="44939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366" name="Google Shape;366;p30"/>
          <p:cNvSpPr/>
          <p:nvPr/>
        </p:nvSpPr>
        <p:spPr>
          <a:xfrm rot="-5400000">
            <a:off x="5287452" y="-1460899"/>
            <a:ext cx="344829" cy="7181981"/>
          </a:xfrm>
          <a:custGeom>
            <a:rect b="b" l="l" r="r" t="t"/>
            <a:pathLst>
              <a:path extrusionOk="0" h="2664061" w="89878">
                <a:moveTo>
                  <a:pt x="44939" y="0"/>
                </a:moveTo>
                <a:lnTo>
                  <a:pt x="44939" y="0"/>
                </a:lnTo>
                <a:cubicBezTo>
                  <a:pt x="56857" y="0"/>
                  <a:pt x="68288" y="4735"/>
                  <a:pt x="76716" y="13162"/>
                </a:cubicBezTo>
                <a:cubicBezTo>
                  <a:pt x="85143" y="21590"/>
                  <a:pt x="89878" y="33020"/>
                  <a:pt x="89878" y="44939"/>
                </a:cubicBezTo>
                <a:lnTo>
                  <a:pt x="89878" y="2619122"/>
                </a:lnTo>
                <a:cubicBezTo>
                  <a:pt x="89878" y="2643941"/>
                  <a:pt x="69758" y="2664061"/>
                  <a:pt x="44939" y="2664061"/>
                </a:cubicBezTo>
                <a:lnTo>
                  <a:pt x="44939" y="2664061"/>
                </a:lnTo>
                <a:cubicBezTo>
                  <a:pt x="20120" y="2664061"/>
                  <a:pt x="0" y="2643941"/>
                  <a:pt x="0" y="2619122"/>
                </a:cubicBezTo>
                <a:lnTo>
                  <a:pt x="0" y="44939"/>
                </a:lnTo>
                <a:cubicBezTo>
                  <a:pt x="0" y="20120"/>
                  <a:pt x="20120" y="0"/>
                  <a:pt x="44939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367" name="Google Shape;367;p30"/>
          <p:cNvSpPr txBox="1"/>
          <p:nvPr/>
        </p:nvSpPr>
        <p:spPr>
          <a:xfrm>
            <a:off x="145903" y="1261180"/>
            <a:ext cx="1731973" cy="603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TW" sz="1400" u="none" cap="none" strike="noStrik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前後端環境架設</a:t>
            </a:r>
            <a:endParaRPr b="1" i="0" sz="1400" u="none" cap="none" strike="noStrike">
              <a:solidFill>
                <a:srgbClr val="FFFFF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TW" sz="1400" u="none" cap="none" strike="noStrik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語言熟悉</a:t>
            </a:r>
            <a:endParaRPr b="1" i="0" sz="14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368" name="Google Shape;368;p30"/>
          <p:cNvSpPr txBox="1"/>
          <p:nvPr/>
        </p:nvSpPr>
        <p:spPr>
          <a:xfrm>
            <a:off x="16356" y="1964203"/>
            <a:ext cx="1852520" cy="301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TW" sz="14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實現初始架構Layout</a:t>
            </a:r>
            <a:endParaRPr b="1" i="0" sz="14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369" name="Google Shape;369;p30"/>
          <p:cNvSpPr/>
          <p:nvPr/>
        </p:nvSpPr>
        <p:spPr>
          <a:xfrm rot="-5400000">
            <a:off x="5284160" y="-1010784"/>
            <a:ext cx="344829" cy="7188565"/>
          </a:xfrm>
          <a:custGeom>
            <a:rect b="b" l="l" r="r" t="t"/>
            <a:pathLst>
              <a:path extrusionOk="0" h="2664061" w="89878">
                <a:moveTo>
                  <a:pt x="44939" y="0"/>
                </a:moveTo>
                <a:lnTo>
                  <a:pt x="44939" y="0"/>
                </a:lnTo>
                <a:cubicBezTo>
                  <a:pt x="56857" y="0"/>
                  <a:pt x="68288" y="4735"/>
                  <a:pt x="76716" y="13162"/>
                </a:cubicBezTo>
                <a:cubicBezTo>
                  <a:pt x="85143" y="21590"/>
                  <a:pt x="89878" y="33020"/>
                  <a:pt x="89878" y="44939"/>
                </a:cubicBezTo>
                <a:lnTo>
                  <a:pt x="89878" y="2619122"/>
                </a:lnTo>
                <a:cubicBezTo>
                  <a:pt x="89878" y="2643941"/>
                  <a:pt x="69758" y="2664061"/>
                  <a:pt x="44939" y="2664061"/>
                </a:cubicBezTo>
                <a:lnTo>
                  <a:pt x="44939" y="2664061"/>
                </a:lnTo>
                <a:cubicBezTo>
                  <a:pt x="20120" y="2664061"/>
                  <a:pt x="0" y="2643941"/>
                  <a:pt x="0" y="2619122"/>
                </a:cubicBezTo>
                <a:lnTo>
                  <a:pt x="0" y="44939"/>
                </a:lnTo>
                <a:cubicBezTo>
                  <a:pt x="0" y="20120"/>
                  <a:pt x="20120" y="0"/>
                  <a:pt x="44939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370" name="Google Shape;370;p30"/>
          <p:cNvSpPr/>
          <p:nvPr/>
        </p:nvSpPr>
        <p:spPr>
          <a:xfrm rot="-5400000">
            <a:off x="3858938" y="1706104"/>
            <a:ext cx="364650" cy="862391"/>
          </a:xfrm>
          <a:custGeom>
            <a:rect b="b" l="l" r="r" t="t"/>
            <a:pathLst>
              <a:path extrusionOk="0" h="467877" w="91768">
                <a:moveTo>
                  <a:pt x="45884" y="0"/>
                </a:moveTo>
                <a:lnTo>
                  <a:pt x="45884" y="0"/>
                </a:lnTo>
                <a:cubicBezTo>
                  <a:pt x="58053" y="0"/>
                  <a:pt x="69724" y="4834"/>
                  <a:pt x="78329" y="13439"/>
                </a:cubicBezTo>
                <a:cubicBezTo>
                  <a:pt x="86934" y="22044"/>
                  <a:pt x="91768" y="33715"/>
                  <a:pt x="91768" y="45884"/>
                </a:cubicBezTo>
                <a:lnTo>
                  <a:pt x="91768" y="421993"/>
                </a:lnTo>
                <a:cubicBezTo>
                  <a:pt x="91768" y="447334"/>
                  <a:pt x="71225" y="467877"/>
                  <a:pt x="45884" y="467877"/>
                </a:cubicBezTo>
                <a:lnTo>
                  <a:pt x="45884" y="467877"/>
                </a:lnTo>
                <a:cubicBezTo>
                  <a:pt x="20543" y="467877"/>
                  <a:pt x="0" y="447334"/>
                  <a:pt x="0" y="421993"/>
                </a:cubicBezTo>
                <a:lnTo>
                  <a:pt x="0" y="45884"/>
                </a:lnTo>
                <a:cubicBezTo>
                  <a:pt x="0" y="20543"/>
                  <a:pt x="20543" y="0"/>
                  <a:pt x="45884" y="0"/>
                </a:cubicBezTo>
                <a:close/>
              </a:path>
            </a:pathLst>
          </a:custGeom>
          <a:solidFill>
            <a:srgbClr val="527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371" name="Google Shape;371;p30"/>
          <p:cNvSpPr/>
          <p:nvPr/>
        </p:nvSpPr>
        <p:spPr>
          <a:xfrm rot="-5400000">
            <a:off x="5290959" y="-569955"/>
            <a:ext cx="337815" cy="7181981"/>
          </a:xfrm>
          <a:custGeom>
            <a:rect b="b" l="l" r="r" t="t"/>
            <a:pathLst>
              <a:path extrusionOk="0" h="2664061" w="89878">
                <a:moveTo>
                  <a:pt x="44939" y="0"/>
                </a:moveTo>
                <a:lnTo>
                  <a:pt x="44939" y="0"/>
                </a:lnTo>
                <a:cubicBezTo>
                  <a:pt x="56857" y="0"/>
                  <a:pt x="68288" y="4735"/>
                  <a:pt x="76716" y="13162"/>
                </a:cubicBezTo>
                <a:cubicBezTo>
                  <a:pt x="85143" y="21590"/>
                  <a:pt x="89878" y="33020"/>
                  <a:pt x="89878" y="44939"/>
                </a:cubicBezTo>
                <a:lnTo>
                  <a:pt x="89878" y="2619122"/>
                </a:lnTo>
                <a:cubicBezTo>
                  <a:pt x="89878" y="2643941"/>
                  <a:pt x="69758" y="2664061"/>
                  <a:pt x="44939" y="2664061"/>
                </a:cubicBezTo>
                <a:lnTo>
                  <a:pt x="44939" y="2664061"/>
                </a:lnTo>
                <a:cubicBezTo>
                  <a:pt x="20120" y="2664061"/>
                  <a:pt x="0" y="2643941"/>
                  <a:pt x="0" y="2619122"/>
                </a:cubicBezTo>
                <a:lnTo>
                  <a:pt x="0" y="44939"/>
                </a:lnTo>
                <a:cubicBezTo>
                  <a:pt x="0" y="20120"/>
                  <a:pt x="20120" y="0"/>
                  <a:pt x="44939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372" name="Google Shape;372;p30"/>
          <p:cNvSpPr/>
          <p:nvPr/>
        </p:nvSpPr>
        <p:spPr>
          <a:xfrm rot="-5400000">
            <a:off x="6863309" y="3103027"/>
            <a:ext cx="337817" cy="741354"/>
          </a:xfrm>
          <a:custGeom>
            <a:rect b="b" l="l" r="r" t="t"/>
            <a:pathLst>
              <a:path extrusionOk="0" h="481357" w="92021">
                <a:moveTo>
                  <a:pt x="46010" y="0"/>
                </a:moveTo>
                <a:lnTo>
                  <a:pt x="46010" y="0"/>
                </a:lnTo>
                <a:cubicBezTo>
                  <a:pt x="71421" y="0"/>
                  <a:pt x="92021" y="20600"/>
                  <a:pt x="92021" y="46010"/>
                </a:cubicBezTo>
                <a:lnTo>
                  <a:pt x="92021" y="435347"/>
                </a:lnTo>
                <a:cubicBezTo>
                  <a:pt x="92021" y="447550"/>
                  <a:pt x="87173" y="459253"/>
                  <a:pt x="78545" y="467881"/>
                </a:cubicBezTo>
                <a:cubicBezTo>
                  <a:pt x="69916" y="476510"/>
                  <a:pt x="58213" y="481357"/>
                  <a:pt x="46010" y="481357"/>
                </a:cubicBezTo>
                <a:lnTo>
                  <a:pt x="46010" y="481357"/>
                </a:lnTo>
                <a:cubicBezTo>
                  <a:pt x="33808" y="481357"/>
                  <a:pt x="22105" y="476510"/>
                  <a:pt x="13476" y="467881"/>
                </a:cubicBezTo>
                <a:cubicBezTo>
                  <a:pt x="4848" y="459253"/>
                  <a:pt x="0" y="447550"/>
                  <a:pt x="0" y="435347"/>
                </a:cubicBezTo>
                <a:lnTo>
                  <a:pt x="0" y="46010"/>
                </a:lnTo>
                <a:cubicBezTo>
                  <a:pt x="0" y="33808"/>
                  <a:pt x="4848" y="22105"/>
                  <a:pt x="13476" y="13476"/>
                </a:cubicBezTo>
                <a:cubicBezTo>
                  <a:pt x="22105" y="4848"/>
                  <a:pt x="33808" y="0"/>
                  <a:pt x="46010" y="0"/>
                </a:cubicBezTo>
                <a:close/>
              </a:path>
            </a:pathLst>
          </a:custGeom>
          <a:solidFill>
            <a:srgbClr val="527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373" name="Google Shape;373;p30"/>
          <p:cNvSpPr txBox="1"/>
          <p:nvPr/>
        </p:nvSpPr>
        <p:spPr>
          <a:xfrm>
            <a:off x="27778" y="2852127"/>
            <a:ext cx="18042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TW" sz="14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功能串接、技術實踐</a:t>
            </a:r>
            <a:endParaRPr b="1" i="0" sz="14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374" name="Google Shape;374;p30"/>
          <p:cNvSpPr/>
          <p:nvPr/>
        </p:nvSpPr>
        <p:spPr>
          <a:xfrm rot="-5400000">
            <a:off x="5295459" y="331180"/>
            <a:ext cx="337815" cy="7172981"/>
          </a:xfrm>
          <a:custGeom>
            <a:rect b="b" l="l" r="r" t="t"/>
            <a:pathLst>
              <a:path extrusionOk="0" h="2664061" w="89878">
                <a:moveTo>
                  <a:pt x="44939" y="0"/>
                </a:moveTo>
                <a:lnTo>
                  <a:pt x="44939" y="0"/>
                </a:lnTo>
                <a:cubicBezTo>
                  <a:pt x="56857" y="0"/>
                  <a:pt x="68288" y="4735"/>
                  <a:pt x="76716" y="13162"/>
                </a:cubicBezTo>
                <a:cubicBezTo>
                  <a:pt x="85143" y="21590"/>
                  <a:pt x="89878" y="33020"/>
                  <a:pt x="89878" y="44939"/>
                </a:cubicBezTo>
                <a:lnTo>
                  <a:pt x="89878" y="2619122"/>
                </a:lnTo>
                <a:cubicBezTo>
                  <a:pt x="89878" y="2643941"/>
                  <a:pt x="69758" y="2664061"/>
                  <a:pt x="44939" y="2664061"/>
                </a:cubicBezTo>
                <a:lnTo>
                  <a:pt x="44939" y="2664061"/>
                </a:lnTo>
                <a:cubicBezTo>
                  <a:pt x="20120" y="2664061"/>
                  <a:pt x="0" y="2643941"/>
                  <a:pt x="0" y="2619122"/>
                </a:cubicBezTo>
                <a:lnTo>
                  <a:pt x="0" y="44939"/>
                </a:lnTo>
                <a:cubicBezTo>
                  <a:pt x="0" y="20120"/>
                  <a:pt x="20120" y="0"/>
                  <a:pt x="44939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375" name="Google Shape;375;p30"/>
          <p:cNvSpPr/>
          <p:nvPr/>
        </p:nvSpPr>
        <p:spPr>
          <a:xfrm rot="-5400000">
            <a:off x="7525770" y="3563589"/>
            <a:ext cx="337815" cy="708155"/>
          </a:xfrm>
          <a:custGeom>
            <a:rect b="b" l="l" r="r" t="t"/>
            <a:pathLst>
              <a:path extrusionOk="0" h="323088" w="92021">
                <a:moveTo>
                  <a:pt x="46010" y="0"/>
                </a:moveTo>
                <a:lnTo>
                  <a:pt x="46010" y="0"/>
                </a:lnTo>
                <a:cubicBezTo>
                  <a:pt x="71421" y="0"/>
                  <a:pt x="92021" y="20600"/>
                  <a:pt x="92021" y="46010"/>
                </a:cubicBezTo>
                <a:lnTo>
                  <a:pt x="92021" y="277077"/>
                </a:lnTo>
                <a:cubicBezTo>
                  <a:pt x="92021" y="289280"/>
                  <a:pt x="87173" y="300983"/>
                  <a:pt x="78545" y="309612"/>
                </a:cubicBezTo>
                <a:cubicBezTo>
                  <a:pt x="69916" y="318240"/>
                  <a:pt x="58213" y="323088"/>
                  <a:pt x="46010" y="323088"/>
                </a:cubicBezTo>
                <a:lnTo>
                  <a:pt x="46010" y="323088"/>
                </a:lnTo>
                <a:cubicBezTo>
                  <a:pt x="33808" y="323088"/>
                  <a:pt x="22105" y="318240"/>
                  <a:pt x="13476" y="309612"/>
                </a:cubicBezTo>
                <a:cubicBezTo>
                  <a:pt x="4848" y="300983"/>
                  <a:pt x="0" y="289280"/>
                  <a:pt x="0" y="277077"/>
                </a:cubicBezTo>
                <a:lnTo>
                  <a:pt x="0" y="46010"/>
                </a:lnTo>
                <a:cubicBezTo>
                  <a:pt x="0" y="33808"/>
                  <a:pt x="4848" y="22105"/>
                  <a:pt x="13476" y="13476"/>
                </a:cubicBezTo>
                <a:cubicBezTo>
                  <a:pt x="22105" y="4848"/>
                  <a:pt x="33808" y="0"/>
                  <a:pt x="46010" y="0"/>
                </a:cubicBezTo>
                <a:close/>
              </a:path>
            </a:pathLst>
          </a:custGeom>
          <a:solidFill>
            <a:srgbClr val="527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376" name="Google Shape;376;p30"/>
          <p:cNvSpPr txBox="1"/>
          <p:nvPr/>
        </p:nvSpPr>
        <p:spPr>
          <a:xfrm>
            <a:off x="1832095" y="661905"/>
            <a:ext cx="704510" cy="442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3"/>
              <a:buFont typeface="Arial"/>
              <a:buNone/>
            </a:pPr>
            <a:r>
              <a:rPr b="0" i="0" lang="zh-TW" sz="2053" u="none" cap="none" strike="noStrik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377" name="Google Shape;377;p30"/>
          <p:cNvSpPr txBox="1"/>
          <p:nvPr/>
        </p:nvSpPr>
        <p:spPr>
          <a:xfrm>
            <a:off x="1725004" y="921402"/>
            <a:ext cx="878534" cy="442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3"/>
              <a:buFont typeface="Arial"/>
              <a:buNone/>
            </a:pPr>
            <a:r>
              <a:rPr b="0" i="0" lang="zh-TW" sz="2053" u="none" cap="none" strike="noStrik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1月</a:t>
            </a:r>
            <a:endParaRPr b="0" i="0" sz="14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378" name="Google Shape;378;p30"/>
          <p:cNvSpPr txBox="1"/>
          <p:nvPr/>
        </p:nvSpPr>
        <p:spPr>
          <a:xfrm>
            <a:off x="2977206" y="916023"/>
            <a:ext cx="878534" cy="442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3"/>
              <a:buFont typeface="Arial"/>
              <a:buNone/>
            </a:pPr>
            <a:r>
              <a:rPr b="0" i="0" lang="zh-TW" sz="2053" u="none" cap="none" strike="noStrik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3月</a:t>
            </a:r>
            <a:endParaRPr b="0" i="0" sz="14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379" name="Google Shape;379;p30"/>
          <p:cNvSpPr txBox="1"/>
          <p:nvPr/>
        </p:nvSpPr>
        <p:spPr>
          <a:xfrm>
            <a:off x="4188077" y="909627"/>
            <a:ext cx="878534" cy="442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3"/>
              <a:buFont typeface="Arial"/>
              <a:buNone/>
            </a:pPr>
            <a:r>
              <a:rPr b="0" i="0" lang="zh-TW" sz="2053" u="none" cap="none" strike="noStrik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5月</a:t>
            </a:r>
            <a:endParaRPr b="0" i="0" sz="14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380" name="Google Shape;380;p30"/>
          <p:cNvSpPr txBox="1"/>
          <p:nvPr/>
        </p:nvSpPr>
        <p:spPr>
          <a:xfrm>
            <a:off x="4755953" y="898646"/>
            <a:ext cx="878534" cy="442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3"/>
              <a:buFont typeface="Arial"/>
              <a:buNone/>
            </a:pPr>
            <a:r>
              <a:rPr b="0" i="0" lang="zh-TW" sz="2053" u="none" cap="none" strike="noStrik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6月</a:t>
            </a:r>
            <a:endParaRPr b="0" i="0" sz="14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381" name="Google Shape;381;p30"/>
          <p:cNvSpPr txBox="1"/>
          <p:nvPr/>
        </p:nvSpPr>
        <p:spPr>
          <a:xfrm>
            <a:off x="8314753" y="920199"/>
            <a:ext cx="878534" cy="442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3"/>
              <a:buFont typeface="Arial"/>
              <a:buNone/>
            </a:pPr>
            <a:r>
              <a:rPr b="0" i="0" lang="zh-TW" sz="2053" u="none" cap="none" strike="noStrik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12月</a:t>
            </a:r>
            <a:endParaRPr b="0" i="0" sz="14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382" name="Google Shape;382;p30"/>
          <p:cNvSpPr txBox="1"/>
          <p:nvPr/>
        </p:nvSpPr>
        <p:spPr>
          <a:xfrm>
            <a:off x="6524359" y="899234"/>
            <a:ext cx="878534" cy="442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3"/>
              <a:buFont typeface="Arial"/>
              <a:buNone/>
            </a:pPr>
            <a:r>
              <a:rPr b="0" i="0" lang="zh-TW" sz="2053" u="none" cap="none" strike="noStrik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9月</a:t>
            </a:r>
            <a:endParaRPr b="0" i="0" sz="14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383" name="Google Shape;383;p30"/>
          <p:cNvSpPr txBox="1"/>
          <p:nvPr/>
        </p:nvSpPr>
        <p:spPr>
          <a:xfrm>
            <a:off x="7757065" y="906208"/>
            <a:ext cx="878534" cy="442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3"/>
              <a:buFont typeface="Arial"/>
              <a:buNone/>
            </a:pPr>
            <a:r>
              <a:rPr b="0" i="0" lang="zh-TW" sz="2053" u="none" cap="none" strike="noStrik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11月</a:t>
            </a:r>
            <a:endParaRPr b="0" i="0" sz="14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384" name="Google Shape;384;p30"/>
          <p:cNvSpPr/>
          <p:nvPr/>
        </p:nvSpPr>
        <p:spPr>
          <a:xfrm rot="-5400000">
            <a:off x="5295458" y="770399"/>
            <a:ext cx="337816" cy="7172980"/>
          </a:xfrm>
          <a:custGeom>
            <a:rect b="b" l="l" r="r" t="t"/>
            <a:pathLst>
              <a:path extrusionOk="0" h="2664061" w="89878">
                <a:moveTo>
                  <a:pt x="44939" y="0"/>
                </a:moveTo>
                <a:lnTo>
                  <a:pt x="44939" y="0"/>
                </a:lnTo>
                <a:cubicBezTo>
                  <a:pt x="56857" y="0"/>
                  <a:pt x="68288" y="4735"/>
                  <a:pt x="76716" y="13162"/>
                </a:cubicBezTo>
                <a:cubicBezTo>
                  <a:pt x="85143" y="21590"/>
                  <a:pt x="89878" y="33020"/>
                  <a:pt x="89878" y="44939"/>
                </a:cubicBezTo>
                <a:lnTo>
                  <a:pt x="89878" y="2619122"/>
                </a:lnTo>
                <a:cubicBezTo>
                  <a:pt x="89878" y="2643941"/>
                  <a:pt x="69758" y="2664061"/>
                  <a:pt x="44939" y="2664061"/>
                </a:cubicBezTo>
                <a:lnTo>
                  <a:pt x="44939" y="2664061"/>
                </a:lnTo>
                <a:cubicBezTo>
                  <a:pt x="20120" y="2664061"/>
                  <a:pt x="0" y="2643941"/>
                  <a:pt x="0" y="2619122"/>
                </a:cubicBezTo>
                <a:lnTo>
                  <a:pt x="0" y="44939"/>
                </a:lnTo>
                <a:cubicBezTo>
                  <a:pt x="0" y="20120"/>
                  <a:pt x="20120" y="0"/>
                  <a:pt x="44939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385" name="Google Shape;385;p30"/>
          <p:cNvSpPr txBox="1"/>
          <p:nvPr/>
        </p:nvSpPr>
        <p:spPr>
          <a:xfrm>
            <a:off x="226299" y="3747664"/>
            <a:ext cx="1523705" cy="301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TW" sz="1400" u="none" cap="none" strike="noStrik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問卷調查</a:t>
            </a:r>
            <a:endParaRPr b="1" i="0" sz="14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386" name="Google Shape;386;p30"/>
          <p:cNvSpPr/>
          <p:nvPr/>
        </p:nvSpPr>
        <p:spPr>
          <a:xfrm rot="-5400000">
            <a:off x="5293124" y="1230943"/>
            <a:ext cx="364653" cy="7181981"/>
          </a:xfrm>
          <a:custGeom>
            <a:rect b="b" l="l" r="r" t="t"/>
            <a:pathLst>
              <a:path extrusionOk="0" h="2664061" w="89878">
                <a:moveTo>
                  <a:pt x="44939" y="0"/>
                </a:moveTo>
                <a:lnTo>
                  <a:pt x="44939" y="0"/>
                </a:lnTo>
                <a:cubicBezTo>
                  <a:pt x="56857" y="0"/>
                  <a:pt x="68288" y="4735"/>
                  <a:pt x="76716" y="13162"/>
                </a:cubicBezTo>
                <a:cubicBezTo>
                  <a:pt x="85143" y="21590"/>
                  <a:pt x="89878" y="33020"/>
                  <a:pt x="89878" y="44939"/>
                </a:cubicBezTo>
                <a:lnTo>
                  <a:pt x="89878" y="2619122"/>
                </a:lnTo>
                <a:cubicBezTo>
                  <a:pt x="89878" y="2643941"/>
                  <a:pt x="69758" y="2664061"/>
                  <a:pt x="44939" y="2664061"/>
                </a:cubicBezTo>
                <a:lnTo>
                  <a:pt x="44939" y="2664061"/>
                </a:lnTo>
                <a:cubicBezTo>
                  <a:pt x="20120" y="2664061"/>
                  <a:pt x="0" y="2643941"/>
                  <a:pt x="0" y="2619122"/>
                </a:cubicBezTo>
                <a:lnTo>
                  <a:pt x="0" y="44939"/>
                </a:lnTo>
                <a:cubicBezTo>
                  <a:pt x="0" y="20120"/>
                  <a:pt x="20120" y="0"/>
                  <a:pt x="44939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387" name="Google Shape;387;p30"/>
          <p:cNvSpPr txBox="1"/>
          <p:nvPr/>
        </p:nvSpPr>
        <p:spPr>
          <a:xfrm>
            <a:off x="250036" y="4656469"/>
            <a:ext cx="1523705" cy="301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TW" sz="1400" u="none" cap="none" strike="noStrik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產品維護/緩衝時間</a:t>
            </a:r>
            <a:endParaRPr b="1" i="0" sz="14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388" name="Google Shape;388;p30"/>
          <p:cNvSpPr txBox="1"/>
          <p:nvPr/>
        </p:nvSpPr>
        <p:spPr>
          <a:xfrm>
            <a:off x="2373068" y="916024"/>
            <a:ext cx="878534" cy="442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3"/>
              <a:buFont typeface="Arial"/>
              <a:buNone/>
            </a:pPr>
            <a:r>
              <a:rPr b="0" i="0" lang="zh-TW" sz="2053" u="none" cap="none" strike="noStrik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2月</a:t>
            </a:r>
            <a:endParaRPr b="0" i="0" sz="14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389" name="Google Shape;389;p30"/>
          <p:cNvSpPr txBox="1"/>
          <p:nvPr/>
        </p:nvSpPr>
        <p:spPr>
          <a:xfrm>
            <a:off x="3593922" y="907369"/>
            <a:ext cx="878534" cy="442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3"/>
              <a:buFont typeface="Arial"/>
              <a:buNone/>
            </a:pPr>
            <a:r>
              <a:rPr b="0" i="0" lang="zh-TW" sz="2053" u="none" cap="none" strike="noStrik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4月</a:t>
            </a:r>
            <a:endParaRPr b="0" i="0" sz="14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390" name="Google Shape;390;p30"/>
          <p:cNvSpPr txBox="1"/>
          <p:nvPr/>
        </p:nvSpPr>
        <p:spPr>
          <a:xfrm>
            <a:off x="5342637" y="909627"/>
            <a:ext cx="878534" cy="442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3"/>
              <a:buFont typeface="Arial"/>
              <a:buNone/>
            </a:pPr>
            <a:r>
              <a:rPr b="0" i="0" lang="zh-TW" sz="2053" u="none" cap="none" strike="noStrik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7月</a:t>
            </a:r>
            <a:endParaRPr b="0" i="0" sz="14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391" name="Google Shape;391;p30"/>
          <p:cNvSpPr txBox="1"/>
          <p:nvPr/>
        </p:nvSpPr>
        <p:spPr>
          <a:xfrm>
            <a:off x="5900145" y="903959"/>
            <a:ext cx="878534" cy="442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3"/>
              <a:buFont typeface="Arial"/>
              <a:buNone/>
            </a:pPr>
            <a:r>
              <a:rPr b="0" i="0" lang="zh-TW" sz="2053" u="none" cap="none" strike="noStrik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8月</a:t>
            </a:r>
            <a:endParaRPr b="0" i="0" sz="14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392" name="Google Shape;392;p30"/>
          <p:cNvSpPr txBox="1"/>
          <p:nvPr/>
        </p:nvSpPr>
        <p:spPr>
          <a:xfrm>
            <a:off x="7140712" y="900289"/>
            <a:ext cx="878534" cy="442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3"/>
              <a:buFont typeface="Arial"/>
              <a:buNone/>
            </a:pPr>
            <a:r>
              <a:rPr b="0" i="0" lang="zh-TW" sz="2053" u="none" cap="none" strike="noStrik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10月</a:t>
            </a:r>
            <a:endParaRPr b="0" i="0" sz="14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393" name="Google Shape;393;p30"/>
          <p:cNvSpPr/>
          <p:nvPr/>
        </p:nvSpPr>
        <p:spPr>
          <a:xfrm rot="-5400000">
            <a:off x="5780907" y="2312125"/>
            <a:ext cx="344831" cy="1416437"/>
          </a:xfrm>
          <a:custGeom>
            <a:rect b="b" l="l" r="r" t="t"/>
            <a:pathLst>
              <a:path extrusionOk="0" h="481357" w="92021">
                <a:moveTo>
                  <a:pt x="46010" y="0"/>
                </a:moveTo>
                <a:lnTo>
                  <a:pt x="46010" y="0"/>
                </a:lnTo>
                <a:cubicBezTo>
                  <a:pt x="71421" y="0"/>
                  <a:pt x="92021" y="20600"/>
                  <a:pt x="92021" y="46010"/>
                </a:cubicBezTo>
                <a:lnTo>
                  <a:pt x="92021" y="435347"/>
                </a:lnTo>
                <a:cubicBezTo>
                  <a:pt x="92021" y="447550"/>
                  <a:pt x="87173" y="459253"/>
                  <a:pt x="78545" y="467881"/>
                </a:cubicBezTo>
                <a:cubicBezTo>
                  <a:pt x="69916" y="476510"/>
                  <a:pt x="58213" y="481357"/>
                  <a:pt x="46010" y="481357"/>
                </a:cubicBezTo>
                <a:lnTo>
                  <a:pt x="46010" y="481357"/>
                </a:lnTo>
                <a:cubicBezTo>
                  <a:pt x="33808" y="481357"/>
                  <a:pt x="22105" y="476510"/>
                  <a:pt x="13476" y="467881"/>
                </a:cubicBezTo>
                <a:cubicBezTo>
                  <a:pt x="4848" y="459253"/>
                  <a:pt x="0" y="447550"/>
                  <a:pt x="0" y="435347"/>
                </a:cubicBezTo>
                <a:lnTo>
                  <a:pt x="0" y="46010"/>
                </a:lnTo>
                <a:cubicBezTo>
                  <a:pt x="0" y="33808"/>
                  <a:pt x="4848" y="22105"/>
                  <a:pt x="13476" y="13476"/>
                </a:cubicBezTo>
                <a:cubicBezTo>
                  <a:pt x="22105" y="4848"/>
                  <a:pt x="33808" y="0"/>
                  <a:pt x="46010" y="0"/>
                </a:cubicBezTo>
                <a:close/>
              </a:path>
            </a:pathLst>
          </a:custGeom>
          <a:solidFill>
            <a:srgbClr val="527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394" name="Google Shape;394;p30"/>
          <p:cNvSpPr txBox="1"/>
          <p:nvPr/>
        </p:nvSpPr>
        <p:spPr>
          <a:xfrm>
            <a:off x="511905" y="3277402"/>
            <a:ext cx="95249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TW" sz="1400" u="none" cap="none" strike="noStrik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系統測試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30"/>
          <p:cNvSpPr/>
          <p:nvPr/>
        </p:nvSpPr>
        <p:spPr>
          <a:xfrm rot="-5400000">
            <a:off x="8040305" y="4007655"/>
            <a:ext cx="347507" cy="708156"/>
          </a:xfrm>
          <a:custGeom>
            <a:rect b="b" l="l" r="r" t="t"/>
            <a:pathLst>
              <a:path extrusionOk="0" h="323088" w="92021">
                <a:moveTo>
                  <a:pt x="46010" y="0"/>
                </a:moveTo>
                <a:lnTo>
                  <a:pt x="46010" y="0"/>
                </a:lnTo>
                <a:cubicBezTo>
                  <a:pt x="71421" y="0"/>
                  <a:pt x="92021" y="20600"/>
                  <a:pt x="92021" y="46010"/>
                </a:cubicBezTo>
                <a:lnTo>
                  <a:pt x="92021" y="277077"/>
                </a:lnTo>
                <a:cubicBezTo>
                  <a:pt x="92021" y="289280"/>
                  <a:pt x="87173" y="300983"/>
                  <a:pt x="78545" y="309612"/>
                </a:cubicBezTo>
                <a:cubicBezTo>
                  <a:pt x="69916" y="318240"/>
                  <a:pt x="58213" y="323088"/>
                  <a:pt x="46010" y="323088"/>
                </a:cubicBezTo>
                <a:lnTo>
                  <a:pt x="46010" y="323088"/>
                </a:lnTo>
                <a:cubicBezTo>
                  <a:pt x="33808" y="323088"/>
                  <a:pt x="22105" y="318240"/>
                  <a:pt x="13476" y="309612"/>
                </a:cubicBezTo>
                <a:cubicBezTo>
                  <a:pt x="4848" y="300983"/>
                  <a:pt x="0" y="289280"/>
                  <a:pt x="0" y="277077"/>
                </a:cubicBezTo>
                <a:lnTo>
                  <a:pt x="0" y="46010"/>
                </a:lnTo>
                <a:cubicBezTo>
                  <a:pt x="0" y="33808"/>
                  <a:pt x="4848" y="22105"/>
                  <a:pt x="13476" y="13476"/>
                </a:cubicBezTo>
                <a:cubicBezTo>
                  <a:pt x="22105" y="4848"/>
                  <a:pt x="33808" y="0"/>
                  <a:pt x="46010" y="0"/>
                </a:cubicBezTo>
                <a:close/>
              </a:path>
            </a:pathLst>
          </a:custGeom>
          <a:solidFill>
            <a:srgbClr val="527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396" name="Google Shape;396;p30"/>
          <p:cNvSpPr txBox="1"/>
          <p:nvPr/>
        </p:nvSpPr>
        <p:spPr>
          <a:xfrm>
            <a:off x="226299" y="4160797"/>
            <a:ext cx="1523705" cy="301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TW" sz="1400" u="none" cap="none" strike="noStrik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修改及完成產品</a:t>
            </a:r>
            <a:endParaRPr b="1" i="0" sz="14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397" name="Google Shape;397;p30"/>
          <p:cNvSpPr/>
          <p:nvPr/>
        </p:nvSpPr>
        <p:spPr>
          <a:xfrm rot="-5400000">
            <a:off x="8579018" y="4516836"/>
            <a:ext cx="364655" cy="610190"/>
          </a:xfrm>
          <a:custGeom>
            <a:rect b="b" l="l" r="r" t="t"/>
            <a:pathLst>
              <a:path extrusionOk="0" h="323088" w="92021">
                <a:moveTo>
                  <a:pt x="46010" y="0"/>
                </a:moveTo>
                <a:lnTo>
                  <a:pt x="46010" y="0"/>
                </a:lnTo>
                <a:cubicBezTo>
                  <a:pt x="71421" y="0"/>
                  <a:pt x="92021" y="20600"/>
                  <a:pt x="92021" y="46010"/>
                </a:cubicBezTo>
                <a:lnTo>
                  <a:pt x="92021" y="277077"/>
                </a:lnTo>
                <a:cubicBezTo>
                  <a:pt x="92021" y="289280"/>
                  <a:pt x="87173" y="300983"/>
                  <a:pt x="78545" y="309612"/>
                </a:cubicBezTo>
                <a:cubicBezTo>
                  <a:pt x="69916" y="318240"/>
                  <a:pt x="58213" y="323088"/>
                  <a:pt x="46010" y="323088"/>
                </a:cubicBezTo>
                <a:lnTo>
                  <a:pt x="46010" y="323088"/>
                </a:lnTo>
                <a:cubicBezTo>
                  <a:pt x="33808" y="323088"/>
                  <a:pt x="22105" y="318240"/>
                  <a:pt x="13476" y="309612"/>
                </a:cubicBezTo>
                <a:cubicBezTo>
                  <a:pt x="4848" y="300983"/>
                  <a:pt x="0" y="289280"/>
                  <a:pt x="0" y="277077"/>
                </a:cubicBezTo>
                <a:lnTo>
                  <a:pt x="0" y="46010"/>
                </a:lnTo>
                <a:cubicBezTo>
                  <a:pt x="0" y="33808"/>
                  <a:pt x="4848" y="22105"/>
                  <a:pt x="13476" y="13476"/>
                </a:cubicBezTo>
                <a:cubicBezTo>
                  <a:pt x="22105" y="4848"/>
                  <a:pt x="33808" y="0"/>
                  <a:pt x="46010" y="0"/>
                </a:cubicBezTo>
                <a:close/>
              </a:path>
            </a:pathLst>
          </a:custGeom>
          <a:solidFill>
            <a:srgbClr val="527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398" name="Google Shape;398;p30"/>
          <p:cNvSpPr/>
          <p:nvPr/>
        </p:nvSpPr>
        <p:spPr>
          <a:xfrm rot="-5400000">
            <a:off x="4721326" y="2150721"/>
            <a:ext cx="364650" cy="862391"/>
          </a:xfrm>
          <a:custGeom>
            <a:rect b="b" l="l" r="r" t="t"/>
            <a:pathLst>
              <a:path extrusionOk="0" h="467877" w="91768">
                <a:moveTo>
                  <a:pt x="45884" y="0"/>
                </a:moveTo>
                <a:lnTo>
                  <a:pt x="45884" y="0"/>
                </a:lnTo>
                <a:cubicBezTo>
                  <a:pt x="58053" y="0"/>
                  <a:pt x="69724" y="4834"/>
                  <a:pt x="78329" y="13439"/>
                </a:cubicBezTo>
                <a:cubicBezTo>
                  <a:pt x="86934" y="22044"/>
                  <a:pt x="91768" y="33715"/>
                  <a:pt x="91768" y="45884"/>
                </a:cubicBezTo>
                <a:lnTo>
                  <a:pt x="91768" y="421993"/>
                </a:lnTo>
                <a:cubicBezTo>
                  <a:pt x="91768" y="447334"/>
                  <a:pt x="71225" y="467877"/>
                  <a:pt x="45884" y="467877"/>
                </a:cubicBezTo>
                <a:lnTo>
                  <a:pt x="45884" y="467877"/>
                </a:lnTo>
                <a:cubicBezTo>
                  <a:pt x="20543" y="467877"/>
                  <a:pt x="0" y="447334"/>
                  <a:pt x="0" y="421993"/>
                </a:cubicBezTo>
                <a:lnTo>
                  <a:pt x="0" y="45884"/>
                </a:lnTo>
                <a:cubicBezTo>
                  <a:pt x="0" y="20543"/>
                  <a:pt x="20543" y="0"/>
                  <a:pt x="45884" y="0"/>
                </a:cubicBezTo>
                <a:close/>
              </a:path>
            </a:pathLst>
          </a:custGeom>
          <a:solidFill>
            <a:srgbClr val="527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399" name="Google Shape;399;p30"/>
          <p:cNvSpPr txBox="1"/>
          <p:nvPr/>
        </p:nvSpPr>
        <p:spPr>
          <a:xfrm>
            <a:off x="-77607" y="2396777"/>
            <a:ext cx="20151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TW" sz="14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實現葉子架構Layout</a:t>
            </a:r>
            <a:endParaRPr b="1" i="0" sz="14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400" name="Google Shape;400;p30"/>
          <p:cNvSpPr/>
          <p:nvPr/>
        </p:nvSpPr>
        <p:spPr>
          <a:xfrm rot="-5400000">
            <a:off x="2632230" y="763930"/>
            <a:ext cx="384783" cy="1797631"/>
          </a:xfrm>
          <a:custGeom>
            <a:rect b="b" l="l" r="r" t="t"/>
            <a:pathLst>
              <a:path extrusionOk="0" h="481357" w="92021">
                <a:moveTo>
                  <a:pt x="46010" y="0"/>
                </a:moveTo>
                <a:lnTo>
                  <a:pt x="46010" y="0"/>
                </a:lnTo>
                <a:cubicBezTo>
                  <a:pt x="71421" y="0"/>
                  <a:pt x="92021" y="20600"/>
                  <a:pt x="92021" y="46010"/>
                </a:cubicBezTo>
                <a:lnTo>
                  <a:pt x="92021" y="435347"/>
                </a:lnTo>
                <a:cubicBezTo>
                  <a:pt x="92021" y="447550"/>
                  <a:pt x="87173" y="459253"/>
                  <a:pt x="78545" y="467881"/>
                </a:cubicBezTo>
                <a:cubicBezTo>
                  <a:pt x="69916" y="476510"/>
                  <a:pt x="58213" y="481357"/>
                  <a:pt x="46010" y="481357"/>
                </a:cubicBezTo>
                <a:lnTo>
                  <a:pt x="46010" y="481357"/>
                </a:lnTo>
                <a:cubicBezTo>
                  <a:pt x="33808" y="481357"/>
                  <a:pt x="22105" y="476510"/>
                  <a:pt x="13476" y="467881"/>
                </a:cubicBezTo>
                <a:cubicBezTo>
                  <a:pt x="4848" y="459253"/>
                  <a:pt x="0" y="447550"/>
                  <a:pt x="0" y="435347"/>
                </a:cubicBezTo>
                <a:lnTo>
                  <a:pt x="0" y="46010"/>
                </a:lnTo>
                <a:cubicBezTo>
                  <a:pt x="0" y="33808"/>
                  <a:pt x="4848" y="22105"/>
                  <a:pt x="13476" y="13476"/>
                </a:cubicBezTo>
                <a:cubicBezTo>
                  <a:pt x="22105" y="4848"/>
                  <a:pt x="33808" y="0"/>
                  <a:pt x="46010" y="0"/>
                </a:cubicBezTo>
                <a:close/>
              </a:path>
            </a:pathLst>
          </a:custGeom>
          <a:solidFill>
            <a:srgbClr val="527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1"/>
          <p:cNvSpPr txBox="1"/>
          <p:nvPr>
            <p:ph type="title"/>
          </p:nvPr>
        </p:nvSpPr>
        <p:spPr>
          <a:xfrm>
            <a:off x="2440800" y="2265300"/>
            <a:ext cx="42624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zh-TW"/>
              <a:t>ER model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t/>
            </a:r>
            <a:endParaRPr/>
          </a:p>
        </p:txBody>
      </p:sp>
      <p:sp>
        <p:nvSpPr>
          <p:cNvPr id="406" name="Google Shape;406;p31"/>
          <p:cNvSpPr/>
          <p:nvPr/>
        </p:nvSpPr>
        <p:spPr>
          <a:xfrm rot="-5400000">
            <a:off x="1147591" y="3091945"/>
            <a:ext cx="669900" cy="669900"/>
          </a:xfrm>
          <a:prstGeom prst="frame">
            <a:avLst>
              <a:gd fmla="val 12500" name="adj1"/>
            </a:avLst>
          </a:prstGeom>
          <a:noFill/>
          <a:ln cap="flat" cmpd="sng" w="9525">
            <a:solidFill>
              <a:srgbClr val="00AF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1"/>
          <p:cNvSpPr/>
          <p:nvPr/>
        </p:nvSpPr>
        <p:spPr>
          <a:xfrm>
            <a:off x="7661778" y="1426753"/>
            <a:ext cx="467314" cy="930311"/>
          </a:xfrm>
          <a:custGeom>
            <a:rect b="b" l="l" r="r" t="t"/>
            <a:pathLst>
              <a:path extrusionOk="0" h="52375" w="26309">
                <a:moveTo>
                  <a:pt x="26090" y="1"/>
                </a:moveTo>
                <a:lnTo>
                  <a:pt x="25702" y="414"/>
                </a:lnTo>
                <a:lnTo>
                  <a:pt x="26309" y="1021"/>
                </a:lnTo>
                <a:lnTo>
                  <a:pt x="26309" y="195"/>
                </a:lnTo>
                <a:lnTo>
                  <a:pt x="26090" y="1"/>
                </a:lnTo>
                <a:close/>
                <a:moveTo>
                  <a:pt x="25070" y="1045"/>
                </a:moveTo>
                <a:lnTo>
                  <a:pt x="24657" y="1434"/>
                </a:lnTo>
                <a:lnTo>
                  <a:pt x="26309" y="3086"/>
                </a:lnTo>
                <a:lnTo>
                  <a:pt x="26309" y="2260"/>
                </a:lnTo>
                <a:lnTo>
                  <a:pt x="25070" y="1045"/>
                </a:lnTo>
                <a:close/>
                <a:moveTo>
                  <a:pt x="24025" y="2066"/>
                </a:moveTo>
                <a:lnTo>
                  <a:pt x="23637" y="2479"/>
                </a:lnTo>
                <a:lnTo>
                  <a:pt x="26309" y="5151"/>
                </a:lnTo>
                <a:lnTo>
                  <a:pt x="26309" y="4325"/>
                </a:lnTo>
                <a:lnTo>
                  <a:pt x="24025" y="2066"/>
                </a:lnTo>
                <a:close/>
                <a:moveTo>
                  <a:pt x="23005" y="3086"/>
                </a:moveTo>
                <a:lnTo>
                  <a:pt x="22592" y="3499"/>
                </a:lnTo>
                <a:lnTo>
                  <a:pt x="26309" y="7216"/>
                </a:lnTo>
                <a:lnTo>
                  <a:pt x="26309" y="6390"/>
                </a:lnTo>
                <a:lnTo>
                  <a:pt x="23005" y="3086"/>
                </a:lnTo>
                <a:close/>
                <a:moveTo>
                  <a:pt x="21985" y="4131"/>
                </a:moveTo>
                <a:lnTo>
                  <a:pt x="21572" y="4544"/>
                </a:lnTo>
                <a:lnTo>
                  <a:pt x="26309" y="9256"/>
                </a:lnTo>
                <a:lnTo>
                  <a:pt x="26309" y="8455"/>
                </a:lnTo>
                <a:lnTo>
                  <a:pt x="21985" y="4131"/>
                </a:lnTo>
                <a:close/>
                <a:moveTo>
                  <a:pt x="20940" y="5151"/>
                </a:moveTo>
                <a:lnTo>
                  <a:pt x="20527" y="5564"/>
                </a:lnTo>
                <a:lnTo>
                  <a:pt x="26309" y="11345"/>
                </a:lnTo>
                <a:lnTo>
                  <a:pt x="26309" y="10519"/>
                </a:lnTo>
                <a:lnTo>
                  <a:pt x="20940" y="5151"/>
                </a:lnTo>
                <a:close/>
                <a:moveTo>
                  <a:pt x="19920" y="6195"/>
                </a:moveTo>
                <a:lnTo>
                  <a:pt x="19507" y="6608"/>
                </a:lnTo>
                <a:lnTo>
                  <a:pt x="26309" y="13386"/>
                </a:lnTo>
                <a:lnTo>
                  <a:pt x="26309" y="12584"/>
                </a:lnTo>
                <a:lnTo>
                  <a:pt x="19920" y="6195"/>
                </a:lnTo>
                <a:close/>
                <a:moveTo>
                  <a:pt x="18875" y="7216"/>
                </a:moveTo>
                <a:lnTo>
                  <a:pt x="18462" y="7629"/>
                </a:lnTo>
                <a:lnTo>
                  <a:pt x="26236" y="15378"/>
                </a:lnTo>
                <a:lnTo>
                  <a:pt x="26309" y="15329"/>
                </a:lnTo>
                <a:lnTo>
                  <a:pt x="26309" y="14649"/>
                </a:lnTo>
                <a:lnTo>
                  <a:pt x="18875" y="7216"/>
                </a:lnTo>
                <a:close/>
                <a:moveTo>
                  <a:pt x="17855" y="8260"/>
                </a:moveTo>
                <a:lnTo>
                  <a:pt x="17442" y="8649"/>
                </a:lnTo>
                <a:lnTo>
                  <a:pt x="25191" y="16422"/>
                </a:lnTo>
                <a:lnTo>
                  <a:pt x="25604" y="16009"/>
                </a:lnTo>
                <a:lnTo>
                  <a:pt x="17855" y="8260"/>
                </a:lnTo>
                <a:close/>
                <a:moveTo>
                  <a:pt x="16811" y="9280"/>
                </a:moveTo>
                <a:lnTo>
                  <a:pt x="16422" y="9693"/>
                </a:lnTo>
                <a:lnTo>
                  <a:pt x="24171" y="17443"/>
                </a:lnTo>
                <a:lnTo>
                  <a:pt x="24584" y="17030"/>
                </a:lnTo>
                <a:lnTo>
                  <a:pt x="16811" y="9280"/>
                </a:lnTo>
                <a:close/>
                <a:moveTo>
                  <a:pt x="15790" y="10325"/>
                </a:moveTo>
                <a:lnTo>
                  <a:pt x="15377" y="10714"/>
                </a:lnTo>
                <a:lnTo>
                  <a:pt x="23127" y="18487"/>
                </a:lnTo>
                <a:lnTo>
                  <a:pt x="23540" y="18074"/>
                </a:lnTo>
                <a:lnTo>
                  <a:pt x="15790" y="10325"/>
                </a:lnTo>
                <a:close/>
                <a:moveTo>
                  <a:pt x="14770" y="11345"/>
                </a:moveTo>
                <a:lnTo>
                  <a:pt x="14357" y="11758"/>
                </a:lnTo>
                <a:lnTo>
                  <a:pt x="22106" y="19508"/>
                </a:lnTo>
                <a:lnTo>
                  <a:pt x="22519" y="19095"/>
                </a:lnTo>
                <a:lnTo>
                  <a:pt x="14770" y="11345"/>
                </a:lnTo>
                <a:close/>
                <a:moveTo>
                  <a:pt x="13725" y="12366"/>
                </a:moveTo>
                <a:lnTo>
                  <a:pt x="13312" y="12779"/>
                </a:lnTo>
                <a:lnTo>
                  <a:pt x="21086" y="20528"/>
                </a:lnTo>
                <a:lnTo>
                  <a:pt x="21475" y="20139"/>
                </a:lnTo>
                <a:lnTo>
                  <a:pt x="13725" y="12366"/>
                </a:lnTo>
                <a:close/>
                <a:moveTo>
                  <a:pt x="12705" y="13410"/>
                </a:moveTo>
                <a:lnTo>
                  <a:pt x="12292" y="13823"/>
                </a:lnTo>
                <a:lnTo>
                  <a:pt x="20041" y="21572"/>
                </a:lnTo>
                <a:lnTo>
                  <a:pt x="20454" y="21159"/>
                </a:lnTo>
                <a:lnTo>
                  <a:pt x="12705" y="13410"/>
                </a:lnTo>
                <a:close/>
                <a:moveTo>
                  <a:pt x="11661" y="14430"/>
                </a:moveTo>
                <a:lnTo>
                  <a:pt x="11248" y="14843"/>
                </a:lnTo>
                <a:lnTo>
                  <a:pt x="19021" y="22617"/>
                </a:lnTo>
                <a:lnTo>
                  <a:pt x="19410" y="22204"/>
                </a:lnTo>
                <a:lnTo>
                  <a:pt x="11661" y="14430"/>
                </a:lnTo>
                <a:close/>
                <a:moveTo>
                  <a:pt x="10640" y="15475"/>
                </a:moveTo>
                <a:lnTo>
                  <a:pt x="10227" y="15864"/>
                </a:lnTo>
                <a:lnTo>
                  <a:pt x="17977" y="23637"/>
                </a:lnTo>
                <a:lnTo>
                  <a:pt x="18414" y="23224"/>
                </a:lnTo>
                <a:lnTo>
                  <a:pt x="10640" y="15475"/>
                </a:lnTo>
                <a:close/>
                <a:moveTo>
                  <a:pt x="9596" y="16495"/>
                </a:moveTo>
                <a:lnTo>
                  <a:pt x="9207" y="16908"/>
                </a:lnTo>
                <a:lnTo>
                  <a:pt x="16956" y="24658"/>
                </a:lnTo>
                <a:lnTo>
                  <a:pt x="17369" y="24245"/>
                </a:lnTo>
                <a:lnTo>
                  <a:pt x="9596" y="16495"/>
                </a:lnTo>
                <a:close/>
                <a:moveTo>
                  <a:pt x="8575" y="17516"/>
                </a:moveTo>
                <a:lnTo>
                  <a:pt x="8163" y="17929"/>
                </a:lnTo>
                <a:lnTo>
                  <a:pt x="15912" y="25702"/>
                </a:lnTo>
                <a:lnTo>
                  <a:pt x="16325" y="25289"/>
                </a:lnTo>
                <a:lnTo>
                  <a:pt x="8575" y="17516"/>
                </a:lnTo>
                <a:close/>
                <a:moveTo>
                  <a:pt x="7531" y="18560"/>
                </a:moveTo>
                <a:lnTo>
                  <a:pt x="7142" y="18973"/>
                </a:lnTo>
                <a:lnTo>
                  <a:pt x="26309" y="38140"/>
                </a:lnTo>
                <a:lnTo>
                  <a:pt x="26309" y="37314"/>
                </a:lnTo>
                <a:lnTo>
                  <a:pt x="7531" y="18560"/>
                </a:lnTo>
                <a:close/>
                <a:moveTo>
                  <a:pt x="6511" y="19580"/>
                </a:moveTo>
                <a:lnTo>
                  <a:pt x="6098" y="19993"/>
                </a:lnTo>
                <a:lnTo>
                  <a:pt x="26309" y="40205"/>
                </a:lnTo>
                <a:lnTo>
                  <a:pt x="26309" y="39379"/>
                </a:lnTo>
                <a:lnTo>
                  <a:pt x="6511" y="19580"/>
                </a:lnTo>
                <a:close/>
                <a:moveTo>
                  <a:pt x="5466" y="20625"/>
                </a:moveTo>
                <a:lnTo>
                  <a:pt x="5077" y="21038"/>
                </a:lnTo>
                <a:lnTo>
                  <a:pt x="26309" y="42269"/>
                </a:lnTo>
                <a:lnTo>
                  <a:pt x="26309" y="41443"/>
                </a:lnTo>
                <a:lnTo>
                  <a:pt x="5466" y="20625"/>
                </a:lnTo>
                <a:close/>
                <a:moveTo>
                  <a:pt x="4446" y="21645"/>
                </a:moveTo>
                <a:lnTo>
                  <a:pt x="4033" y="22058"/>
                </a:lnTo>
                <a:lnTo>
                  <a:pt x="26309" y="44334"/>
                </a:lnTo>
                <a:lnTo>
                  <a:pt x="26309" y="43508"/>
                </a:lnTo>
                <a:lnTo>
                  <a:pt x="4446" y="21645"/>
                </a:lnTo>
                <a:close/>
                <a:moveTo>
                  <a:pt x="3401" y="22690"/>
                </a:moveTo>
                <a:lnTo>
                  <a:pt x="2988" y="23103"/>
                </a:lnTo>
                <a:lnTo>
                  <a:pt x="26309" y="46375"/>
                </a:lnTo>
                <a:lnTo>
                  <a:pt x="26309" y="45573"/>
                </a:lnTo>
                <a:lnTo>
                  <a:pt x="3401" y="22690"/>
                </a:lnTo>
                <a:close/>
                <a:moveTo>
                  <a:pt x="2381" y="23710"/>
                </a:moveTo>
                <a:lnTo>
                  <a:pt x="1968" y="24123"/>
                </a:lnTo>
                <a:lnTo>
                  <a:pt x="26309" y="48440"/>
                </a:lnTo>
                <a:lnTo>
                  <a:pt x="26309" y="47638"/>
                </a:lnTo>
                <a:lnTo>
                  <a:pt x="2381" y="23710"/>
                </a:lnTo>
                <a:close/>
                <a:moveTo>
                  <a:pt x="1336" y="24755"/>
                </a:moveTo>
                <a:lnTo>
                  <a:pt x="923" y="25143"/>
                </a:lnTo>
                <a:lnTo>
                  <a:pt x="26309" y="50504"/>
                </a:lnTo>
                <a:lnTo>
                  <a:pt x="26309" y="49703"/>
                </a:lnTo>
                <a:lnTo>
                  <a:pt x="1336" y="24755"/>
                </a:lnTo>
                <a:close/>
                <a:moveTo>
                  <a:pt x="316" y="25775"/>
                </a:moveTo>
                <a:lnTo>
                  <a:pt x="0" y="26091"/>
                </a:lnTo>
                <a:lnTo>
                  <a:pt x="26309" y="52375"/>
                </a:lnTo>
                <a:lnTo>
                  <a:pt x="26309" y="51768"/>
                </a:lnTo>
                <a:lnTo>
                  <a:pt x="316" y="25775"/>
                </a:lnTo>
                <a:close/>
              </a:path>
            </a:pathLst>
          </a:custGeom>
          <a:solidFill>
            <a:srgbClr val="00AF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31"/>
          <p:cNvSpPr/>
          <p:nvPr/>
        </p:nvSpPr>
        <p:spPr>
          <a:xfrm rot="-2700000">
            <a:off x="6757486" y="1599740"/>
            <a:ext cx="575302" cy="575302"/>
          </a:xfrm>
          <a:prstGeom prst="halfFrame">
            <a:avLst>
              <a:gd fmla="val 20795" name="adj1"/>
              <a:gd fmla="val 20290" name="adj2"/>
            </a:avLst>
          </a:prstGeom>
          <a:noFill/>
          <a:ln cap="flat" cmpd="sng" w="9525">
            <a:solidFill>
              <a:srgbClr val="00AF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31"/>
          <p:cNvSpPr/>
          <p:nvPr/>
        </p:nvSpPr>
        <p:spPr>
          <a:xfrm>
            <a:off x="7133044" y="1488651"/>
            <a:ext cx="378984" cy="814766"/>
          </a:xfrm>
          <a:custGeom>
            <a:rect b="b" l="l" r="r" t="t"/>
            <a:pathLst>
              <a:path extrusionOk="0" h="27498" w="13750">
                <a:moveTo>
                  <a:pt x="13750" y="0"/>
                </a:moveTo>
                <a:lnTo>
                  <a:pt x="1" y="13749"/>
                </a:lnTo>
                <a:lnTo>
                  <a:pt x="13750" y="27498"/>
                </a:lnTo>
                <a:lnTo>
                  <a:pt x="13750" y="19378"/>
                </a:lnTo>
                <a:lnTo>
                  <a:pt x="8108" y="13749"/>
                </a:lnTo>
                <a:lnTo>
                  <a:pt x="13750" y="8107"/>
                </a:lnTo>
                <a:lnTo>
                  <a:pt x="13750" y="0"/>
                </a:lnTo>
                <a:close/>
              </a:path>
            </a:pathLst>
          </a:custGeom>
          <a:solidFill>
            <a:srgbClr val="77D6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31"/>
          <p:cNvSpPr/>
          <p:nvPr/>
        </p:nvSpPr>
        <p:spPr>
          <a:xfrm rot="10800000">
            <a:off x="12" y="4342020"/>
            <a:ext cx="1732225" cy="801470"/>
          </a:xfrm>
          <a:custGeom>
            <a:rect b="b" l="l" r="r" t="t"/>
            <a:pathLst>
              <a:path extrusionOk="0" h="11853" w="25618">
                <a:moveTo>
                  <a:pt x="1437" y="1"/>
                </a:moveTo>
                <a:cubicBezTo>
                  <a:pt x="1488" y="738"/>
                  <a:pt x="1386" y="1462"/>
                  <a:pt x="1157" y="2161"/>
                </a:cubicBezTo>
                <a:cubicBezTo>
                  <a:pt x="662" y="3711"/>
                  <a:pt x="1" y="4880"/>
                  <a:pt x="331" y="6545"/>
                </a:cubicBezTo>
                <a:cubicBezTo>
                  <a:pt x="611" y="7968"/>
                  <a:pt x="1360" y="9264"/>
                  <a:pt x="2441" y="10230"/>
                </a:cubicBezTo>
                <a:cubicBezTo>
                  <a:pt x="3680" y="11314"/>
                  <a:pt x="5381" y="11853"/>
                  <a:pt x="7039" y="11853"/>
                </a:cubicBezTo>
                <a:cubicBezTo>
                  <a:pt x="7421" y="11853"/>
                  <a:pt x="7800" y="11824"/>
                  <a:pt x="8171" y="11767"/>
                </a:cubicBezTo>
                <a:cubicBezTo>
                  <a:pt x="9696" y="11526"/>
                  <a:pt x="11107" y="10827"/>
                  <a:pt x="12212" y="9747"/>
                </a:cubicBezTo>
                <a:cubicBezTo>
                  <a:pt x="13432" y="8565"/>
                  <a:pt x="13597" y="7015"/>
                  <a:pt x="14309" y="5579"/>
                </a:cubicBezTo>
                <a:cubicBezTo>
                  <a:pt x="14969" y="4232"/>
                  <a:pt x="16316" y="3152"/>
                  <a:pt x="17828" y="2974"/>
                </a:cubicBezTo>
                <a:cubicBezTo>
                  <a:pt x="18010" y="2953"/>
                  <a:pt x="18191" y="2943"/>
                  <a:pt x="18373" y="2943"/>
                </a:cubicBezTo>
                <a:cubicBezTo>
                  <a:pt x="19402" y="2943"/>
                  <a:pt x="20426" y="3267"/>
                  <a:pt x="21323" y="3775"/>
                </a:cubicBezTo>
                <a:cubicBezTo>
                  <a:pt x="22886" y="4639"/>
                  <a:pt x="24017" y="6367"/>
                  <a:pt x="25618" y="7167"/>
                </a:cubicBezTo>
                <a:lnTo>
                  <a:pt x="25618" y="1"/>
                </a:lnTo>
                <a:close/>
              </a:path>
            </a:pathLst>
          </a:custGeom>
          <a:solidFill>
            <a:srgbClr val="0067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31"/>
          <p:cNvSpPr/>
          <p:nvPr/>
        </p:nvSpPr>
        <p:spPr>
          <a:xfrm rot="-5400000">
            <a:off x="8221014" y="4194018"/>
            <a:ext cx="896451" cy="948632"/>
          </a:xfrm>
          <a:custGeom>
            <a:rect b="b" l="l" r="r" t="t"/>
            <a:pathLst>
              <a:path extrusionOk="0" h="27015" w="25529">
                <a:moveTo>
                  <a:pt x="1" y="0"/>
                </a:moveTo>
                <a:lnTo>
                  <a:pt x="1" y="27015"/>
                </a:lnTo>
                <a:lnTo>
                  <a:pt x="25008" y="27015"/>
                </a:lnTo>
                <a:cubicBezTo>
                  <a:pt x="25033" y="26900"/>
                  <a:pt x="25046" y="26799"/>
                  <a:pt x="25071" y="26684"/>
                </a:cubicBezTo>
                <a:cubicBezTo>
                  <a:pt x="25249" y="25680"/>
                  <a:pt x="25364" y="24677"/>
                  <a:pt x="25427" y="23673"/>
                </a:cubicBezTo>
                <a:cubicBezTo>
                  <a:pt x="25529" y="21513"/>
                  <a:pt x="25122" y="19251"/>
                  <a:pt x="23559" y="17663"/>
                </a:cubicBezTo>
                <a:cubicBezTo>
                  <a:pt x="20586" y="14651"/>
                  <a:pt x="15910" y="14880"/>
                  <a:pt x="12009" y="14473"/>
                </a:cubicBezTo>
                <a:cubicBezTo>
                  <a:pt x="11221" y="14397"/>
                  <a:pt x="10446" y="14257"/>
                  <a:pt x="9684" y="14028"/>
                </a:cubicBezTo>
                <a:cubicBezTo>
                  <a:pt x="8972" y="13838"/>
                  <a:pt x="8311" y="13482"/>
                  <a:pt x="7765" y="12986"/>
                </a:cubicBezTo>
                <a:cubicBezTo>
                  <a:pt x="7650" y="12898"/>
                  <a:pt x="7549" y="12783"/>
                  <a:pt x="7460" y="12682"/>
                </a:cubicBezTo>
                <a:cubicBezTo>
                  <a:pt x="7320" y="12529"/>
                  <a:pt x="7206" y="12377"/>
                  <a:pt x="7091" y="12211"/>
                </a:cubicBezTo>
                <a:cubicBezTo>
                  <a:pt x="6850" y="11830"/>
                  <a:pt x="6647" y="11436"/>
                  <a:pt x="6494" y="11030"/>
                </a:cubicBezTo>
                <a:cubicBezTo>
                  <a:pt x="6100" y="10064"/>
                  <a:pt x="6011" y="8997"/>
                  <a:pt x="5808" y="7980"/>
                </a:cubicBezTo>
                <a:cubicBezTo>
                  <a:pt x="5465" y="6150"/>
                  <a:pt x="4995" y="4206"/>
                  <a:pt x="3762" y="2758"/>
                </a:cubicBezTo>
                <a:cubicBezTo>
                  <a:pt x="2619" y="1398"/>
                  <a:pt x="1335" y="508"/>
                  <a:pt x="1" y="0"/>
                </a:cubicBezTo>
                <a:close/>
              </a:path>
            </a:pathLst>
          </a:custGeom>
          <a:solidFill>
            <a:srgbClr val="77D6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31"/>
          <p:cNvSpPr/>
          <p:nvPr/>
        </p:nvSpPr>
        <p:spPr>
          <a:xfrm rot="-5400000">
            <a:off x="8105447" y="4078875"/>
            <a:ext cx="1017808" cy="1059314"/>
          </a:xfrm>
          <a:custGeom>
            <a:rect b="b" l="l" r="r" t="t"/>
            <a:pathLst>
              <a:path extrusionOk="0" h="30167" w="28985">
                <a:moveTo>
                  <a:pt x="1" y="1"/>
                </a:moveTo>
                <a:lnTo>
                  <a:pt x="1" y="331"/>
                </a:lnTo>
                <a:cubicBezTo>
                  <a:pt x="1678" y="801"/>
                  <a:pt x="3330" y="1767"/>
                  <a:pt x="4842" y="3444"/>
                </a:cubicBezTo>
                <a:cubicBezTo>
                  <a:pt x="6201" y="4956"/>
                  <a:pt x="6748" y="6951"/>
                  <a:pt x="7142" y="8705"/>
                </a:cubicBezTo>
                <a:cubicBezTo>
                  <a:pt x="7193" y="8959"/>
                  <a:pt x="7256" y="9226"/>
                  <a:pt x="7294" y="9493"/>
                </a:cubicBezTo>
                <a:cubicBezTo>
                  <a:pt x="7459" y="10268"/>
                  <a:pt x="7612" y="11081"/>
                  <a:pt x="7955" y="11831"/>
                </a:cubicBezTo>
                <a:cubicBezTo>
                  <a:pt x="8133" y="12275"/>
                  <a:pt x="8374" y="12682"/>
                  <a:pt x="8641" y="13076"/>
                </a:cubicBezTo>
                <a:cubicBezTo>
                  <a:pt x="8781" y="13254"/>
                  <a:pt x="8921" y="13419"/>
                  <a:pt x="9073" y="13584"/>
                </a:cubicBezTo>
                <a:cubicBezTo>
                  <a:pt x="9175" y="13698"/>
                  <a:pt x="9289" y="13800"/>
                  <a:pt x="9416" y="13915"/>
                </a:cubicBezTo>
                <a:cubicBezTo>
                  <a:pt x="10039" y="14435"/>
                  <a:pt x="10763" y="14829"/>
                  <a:pt x="11551" y="15045"/>
                </a:cubicBezTo>
                <a:cubicBezTo>
                  <a:pt x="12377" y="15287"/>
                  <a:pt x="13228" y="15465"/>
                  <a:pt x="14092" y="15554"/>
                </a:cubicBezTo>
                <a:cubicBezTo>
                  <a:pt x="14817" y="15643"/>
                  <a:pt x="15554" y="15719"/>
                  <a:pt x="16329" y="15795"/>
                </a:cubicBezTo>
                <a:cubicBezTo>
                  <a:pt x="20001" y="16138"/>
                  <a:pt x="23800" y="16507"/>
                  <a:pt x="26469" y="19048"/>
                </a:cubicBezTo>
                <a:cubicBezTo>
                  <a:pt x="27930" y="20458"/>
                  <a:pt x="28642" y="22479"/>
                  <a:pt x="28578" y="25058"/>
                </a:cubicBezTo>
                <a:cubicBezTo>
                  <a:pt x="28540" y="26062"/>
                  <a:pt x="28438" y="27079"/>
                  <a:pt x="28273" y="28070"/>
                </a:cubicBezTo>
                <a:cubicBezTo>
                  <a:pt x="28210" y="28540"/>
                  <a:pt x="28108" y="29010"/>
                  <a:pt x="28019" y="29468"/>
                </a:cubicBezTo>
                <a:cubicBezTo>
                  <a:pt x="27968" y="29696"/>
                  <a:pt x="27917" y="29938"/>
                  <a:pt x="27879" y="30166"/>
                </a:cubicBezTo>
                <a:lnTo>
                  <a:pt x="28197" y="30166"/>
                </a:lnTo>
                <a:cubicBezTo>
                  <a:pt x="28235" y="29950"/>
                  <a:pt x="28286" y="29747"/>
                  <a:pt x="28324" y="29531"/>
                </a:cubicBezTo>
                <a:cubicBezTo>
                  <a:pt x="28438" y="29061"/>
                  <a:pt x="28540" y="28591"/>
                  <a:pt x="28616" y="28121"/>
                </a:cubicBezTo>
                <a:cubicBezTo>
                  <a:pt x="28781" y="27104"/>
                  <a:pt x="28883" y="26088"/>
                  <a:pt x="28921" y="25058"/>
                </a:cubicBezTo>
                <a:cubicBezTo>
                  <a:pt x="28985" y="22390"/>
                  <a:pt x="28235" y="20281"/>
                  <a:pt x="26698" y="18819"/>
                </a:cubicBezTo>
                <a:cubicBezTo>
                  <a:pt x="23953" y="16189"/>
                  <a:pt x="20103" y="15821"/>
                  <a:pt x="16367" y="15465"/>
                </a:cubicBezTo>
                <a:cubicBezTo>
                  <a:pt x="15592" y="15401"/>
                  <a:pt x="14855" y="15325"/>
                  <a:pt x="14131" y="15236"/>
                </a:cubicBezTo>
                <a:cubicBezTo>
                  <a:pt x="13292" y="15147"/>
                  <a:pt x="12466" y="14982"/>
                  <a:pt x="11653" y="14740"/>
                </a:cubicBezTo>
                <a:cubicBezTo>
                  <a:pt x="10738" y="14448"/>
                  <a:pt x="10306" y="14219"/>
                  <a:pt x="9620" y="13660"/>
                </a:cubicBezTo>
                <a:cubicBezTo>
                  <a:pt x="9505" y="13559"/>
                  <a:pt x="9404" y="13457"/>
                  <a:pt x="9302" y="13355"/>
                </a:cubicBezTo>
                <a:cubicBezTo>
                  <a:pt x="9162" y="13203"/>
                  <a:pt x="9022" y="13050"/>
                  <a:pt x="8908" y="12885"/>
                </a:cubicBezTo>
                <a:cubicBezTo>
                  <a:pt x="8641" y="12517"/>
                  <a:pt x="8425" y="12123"/>
                  <a:pt x="8247" y="11704"/>
                </a:cubicBezTo>
                <a:cubicBezTo>
                  <a:pt x="7930" y="10979"/>
                  <a:pt x="7777" y="10191"/>
                  <a:pt x="7612" y="9429"/>
                </a:cubicBezTo>
                <a:cubicBezTo>
                  <a:pt x="7561" y="9162"/>
                  <a:pt x="7510" y="8895"/>
                  <a:pt x="7459" y="8629"/>
                </a:cubicBezTo>
                <a:cubicBezTo>
                  <a:pt x="7053" y="6837"/>
                  <a:pt x="6506" y="4791"/>
                  <a:pt x="5083" y="3228"/>
                </a:cubicBezTo>
                <a:cubicBezTo>
                  <a:pt x="3609" y="1602"/>
                  <a:pt x="1907" y="522"/>
                  <a:pt x="1" y="1"/>
                </a:cubicBezTo>
                <a:close/>
              </a:path>
            </a:pathLst>
          </a:custGeom>
          <a:solidFill>
            <a:srgbClr val="77D6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31"/>
          <p:cNvSpPr/>
          <p:nvPr/>
        </p:nvSpPr>
        <p:spPr>
          <a:xfrm>
            <a:off x="1147597" y="2681750"/>
            <a:ext cx="467281" cy="934515"/>
          </a:xfrm>
          <a:custGeom>
            <a:rect b="b" l="l" r="r" t="t"/>
            <a:pathLst>
              <a:path extrusionOk="0" h="39792" w="19897">
                <a:moveTo>
                  <a:pt x="1" y="11005"/>
                </a:moveTo>
                <a:lnTo>
                  <a:pt x="1" y="11078"/>
                </a:lnTo>
                <a:lnTo>
                  <a:pt x="49" y="11078"/>
                </a:lnTo>
                <a:lnTo>
                  <a:pt x="1" y="11005"/>
                </a:lnTo>
                <a:close/>
                <a:moveTo>
                  <a:pt x="1" y="8892"/>
                </a:moveTo>
                <a:lnTo>
                  <a:pt x="1" y="9718"/>
                </a:lnTo>
                <a:lnTo>
                  <a:pt x="1361" y="11199"/>
                </a:lnTo>
                <a:cubicBezTo>
                  <a:pt x="1701" y="11248"/>
                  <a:pt x="2017" y="11321"/>
                  <a:pt x="2357" y="11418"/>
                </a:cubicBezTo>
                <a:lnTo>
                  <a:pt x="1" y="8892"/>
                </a:lnTo>
                <a:close/>
                <a:moveTo>
                  <a:pt x="8722" y="2017"/>
                </a:moveTo>
                <a:lnTo>
                  <a:pt x="18439" y="12414"/>
                </a:lnTo>
                <a:cubicBezTo>
                  <a:pt x="18220" y="11831"/>
                  <a:pt x="17953" y="11272"/>
                  <a:pt x="17661" y="10714"/>
                </a:cubicBezTo>
                <a:lnTo>
                  <a:pt x="10349" y="2892"/>
                </a:lnTo>
                <a:cubicBezTo>
                  <a:pt x="9815" y="2576"/>
                  <a:pt x="9280" y="2284"/>
                  <a:pt x="8722" y="2017"/>
                </a:cubicBezTo>
                <a:close/>
                <a:moveTo>
                  <a:pt x="5588" y="778"/>
                </a:moveTo>
                <a:lnTo>
                  <a:pt x="19435" y="15596"/>
                </a:lnTo>
                <a:cubicBezTo>
                  <a:pt x="19337" y="15208"/>
                  <a:pt x="19240" y="14819"/>
                  <a:pt x="19119" y="14430"/>
                </a:cubicBezTo>
                <a:lnTo>
                  <a:pt x="6730" y="1142"/>
                </a:lnTo>
                <a:cubicBezTo>
                  <a:pt x="6365" y="1021"/>
                  <a:pt x="5977" y="900"/>
                  <a:pt x="5588" y="778"/>
                </a:cubicBezTo>
                <a:close/>
                <a:moveTo>
                  <a:pt x="3062" y="219"/>
                </a:moveTo>
                <a:lnTo>
                  <a:pt x="19823" y="18147"/>
                </a:lnTo>
                <a:cubicBezTo>
                  <a:pt x="19799" y="17831"/>
                  <a:pt x="19775" y="17515"/>
                  <a:pt x="19726" y="17200"/>
                </a:cubicBezTo>
                <a:lnTo>
                  <a:pt x="4009" y="389"/>
                </a:lnTo>
                <a:cubicBezTo>
                  <a:pt x="3717" y="317"/>
                  <a:pt x="3402" y="268"/>
                  <a:pt x="3062" y="219"/>
                </a:cubicBezTo>
                <a:close/>
                <a:moveTo>
                  <a:pt x="875" y="1"/>
                </a:moveTo>
                <a:lnTo>
                  <a:pt x="19896" y="20358"/>
                </a:lnTo>
                <a:lnTo>
                  <a:pt x="19896" y="19896"/>
                </a:lnTo>
                <a:lnTo>
                  <a:pt x="19896" y="19507"/>
                </a:lnTo>
                <a:lnTo>
                  <a:pt x="1725" y="49"/>
                </a:lnTo>
                <a:cubicBezTo>
                  <a:pt x="1434" y="25"/>
                  <a:pt x="1167" y="1"/>
                  <a:pt x="875" y="1"/>
                </a:cubicBezTo>
                <a:close/>
                <a:moveTo>
                  <a:pt x="1" y="341"/>
                </a:moveTo>
                <a:lnTo>
                  <a:pt x="1" y="1167"/>
                </a:lnTo>
                <a:lnTo>
                  <a:pt x="19750" y="22350"/>
                </a:lnTo>
                <a:cubicBezTo>
                  <a:pt x="19775" y="22082"/>
                  <a:pt x="19799" y="21839"/>
                  <a:pt x="19823" y="21572"/>
                </a:cubicBezTo>
                <a:lnTo>
                  <a:pt x="1" y="341"/>
                </a:lnTo>
                <a:close/>
                <a:moveTo>
                  <a:pt x="1" y="2479"/>
                </a:moveTo>
                <a:lnTo>
                  <a:pt x="1" y="3329"/>
                </a:lnTo>
                <a:lnTo>
                  <a:pt x="19459" y="24172"/>
                </a:lnTo>
                <a:cubicBezTo>
                  <a:pt x="19507" y="23929"/>
                  <a:pt x="19532" y="23710"/>
                  <a:pt x="19580" y="23467"/>
                </a:cubicBezTo>
                <a:lnTo>
                  <a:pt x="1" y="2479"/>
                </a:lnTo>
                <a:close/>
                <a:moveTo>
                  <a:pt x="1" y="4616"/>
                </a:moveTo>
                <a:lnTo>
                  <a:pt x="1" y="5442"/>
                </a:lnTo>
                <a:lnTo>
                  <a:pt x="19022" y="25823"/>
                </a:lnTo>
                <a:cubicBezTo>
                  <a:pt x="19070" y="25629"/>
                  <a:pt x="19143" y="25410"/>
                  <a:pt x="19192" y="25192"/>
                </a:cubicBezTo>
                <a:lnTo>
                  <a:pt x="1" y="4616"/>
                </a:lnTo>
                <a:close/>
                <a:moveTo>
                  <a:pt x="1" y="6754"/>
                </a:moveTo>
                <a:lnTo>
                  <a:pt x="1" y="7580"/>
                </a:lnTo>
                <a:lnTo>
                  <a:pt x="4325" y="12244"/>
                </a:lnTo>
                <a:cubicBezTo>
                  <a:pt x="5879" y="13119"/>
                  <a:pt x="7143" y="14479"/>
                  <a:pt x="7920" y="16082"/>
                </a:cubicBezTo>
                <a:lnTo>
                  <a:pt x="18439" y="27354"/>
                </a:lnTo>
                <a:cubicBezTo>
                  <a:pt x="18536" y="27159"/>
                  <a:pt x="18609" y="26965"/>
                  <a:pt x="18681" y="26747"/>
                </a:cubicBezTo>
                <a:lnTo>
                  <a:pt x="1" y="6754"/>
                </a:lnTo>
                <a:close/>
                <a:moveTo>
                  <a:pt x="8600" y="18098"/>
                </a:moveTo>
                <a:lnTo>
                  <a:pt x="8600" y="18098"/>
                </a:lnTo>
                <a:cubicBezTo>
                  <a:pt x="8673" y="18439"/>
                  <a:pt x="8722" y="18779"/>
                  <a:pt x="8746" y="19119"/>
                </a:cubicBezTo>
                <a:lnTo>
                  <a:pt x="17807" y="28811"/>
                </a:lnTo>
                <a:cubicBezTo>
                  <a:pt x="17904" y="28617"/>
                  <a:pt x="17977" y="28423"/>
                  <a:pt x="18074" y="28228"/>
                </a:cubicBezTo>
                <a:lnTo>
                  <a:pt x="8600" y="18098"/>
                </a:lnTo>
                <a:close/>
                <a:moveTo>
                  <a:pt x="8770" y="20431"/>
                </a:moveTo>
                <a:cubicBezTo>
                  <a:pt x="8770" y="20673"/>
                  <a:pt x="8722" y="20941"/>
                  <a:pt x="8697" y="21184"/>
                </a:cubicBezTo>
                <a:lnTo>
                  <a:pt x="17054" y="30147"/>
                </a:lnTo>
                <a:cubicBezTo>
                  <a:pt x="17175" y="29977"/>
                  <a:pt x="17273" y="29783"/>
                  <a:pt x="17370" y="29613"/>
                </a:cubicBezTo>
                <a:lnTo>
                  <a:pt x="8770" y="20431"/>
                </a:lnTo>
                <a:close/>
                <a:moveTo>
                  <a:pt x="8479" y="22228"/>
                </a:moveTo>
                <a:cubicBezTo>
                  <a:pt x="8406" y="22447"/>
                  <a:pt x="8333" y="22665"/>
                  <a:pt x="8260" y="22860"/>
                </a:cubicBezTo>
                <a:lnTo>
                  <a:pt x="16228" y="31386"/>
                </a:lnTo>
                <a:cubicBezTo>
                  <a:pt x="16349" y="31241"/>
                  <a:pt x="16471" y="31071"/>
                  <a:pt x="16568" y="30925"/>
                </a:cubicBezTo>
                <a:lnTo>
                  <a:pt x="8479" y="22228"/>
                </a:lnTo>
                <a:close/>
                <a:moveTo>
                  <a:pt x="7896" y="23759"/>
                </a:moveTo>
                <a:cubicBezTo>
                  <a:pt x="7799" y="23929"/>
                  <a:pt x="7701" y="24123"/>
                  <a:pt x="7604" y="24293"/>
                </a:cubicBezTo>
                <a:lnTo>
                  <a:pt x="15329" y="32577"/>
                </a:lnTo>
                <a:lnTo>
                  <a:pt x="15694" y="32115"/>
                </a:lnTo>
                <a:lnTo>
                  <a:pt x="7896" y="23759"/>
                </a:lnTo>
                <a:close/>
                <a:moveTo>
                  <a:pt x="7118" y="25046"/>
                </a:moveTo>
                <a:cubicBezTo>
                  <a:pt x="6997" y="25216"/>
                  <a:pt x="6875" y="25362"/>
                  <a:pt x="6754" y="25508"/>
                </a:cubicBezTo>
                <a:lnTo>
                  <a:pt x="14357" y="33670"/>
                </a:lnTo>
                <a:cubicBezTo>
                  <a:pt x="14503" y="33524"/>
                  <a:pt x="14625" y="33378"/>
                  <a:pt x="14770" y="33233"/>
                </a:cubicBezTo>
                <a:lnTo>
                  <a:pt x="7118" y="25046"/>
                </a:lnTo>
                <a:close/>
                <a:moveTo>
                  <a:pt x="6147" y="26164"/>
                </a:moveTo>
                <a:cubicBezTo>
                  <a:pt x="6025" y="26309"/>
                  <a:pt x="5879" y="26431"/>
                  <a:pt x="5734" y="26552"/>
                </a:cubicBezTo>
                <a:lnTo>
                  <a:pt x="13313" y="34690"/>
                </a:lnTo>
                <a:cubicBezTo>
                  <a:pt x="13459" y="34544"/>
                  <a:pt x="13604" y="34423"/>
                  <a:pt x="13750" y="34277"/>
                </a:cubicBezTo>
                <a:lnTo>
                  <a:pt x="6147" y="26164"/>
                </a:lnTo>
                <a:close/>
                <a:moveTo>
                  <a:pt x="5029" y="27087"/>
                </a:moveTo>
                <a:cubicBezTo>
                  <a:pt x="4883" y="27208"/>
                  <a:pt x="4713" y="27330"/>
                  <a:pt x="4543" y="27427"/>
                </a:cubicBezTo>
                <a:lnTo>
                  <a:pt x="12195" y="35613"/>
                </a:lnTo>
                <a:cubicBezTo>
                  <a:pt x="12341" y="35492"/>
                  <a:pt x="12511" y="35370"/>
                  <a:pt x="12657" y="35249"/>
                </a:cubicBezTo>
                <a:lnTo>
                  <a:pt x="5029" y="27087"/>
                </a:lnTo>
                <a:close/>
                <a:moveTo>
                  <a:pt x="3742" y="27840"/>
                </a:moveTo>
                <a:cubicBezTo>
                  <a:pt x="3547" y="27937"/>
                  <a:pt x="3377" y="28010"/>
                  <a:pt x="3183" y="28083"/>
                </a:cubicBezTo>
                <a:lnTo>
                  <a:pt x="11005" y="36488"/>
                </a:lnTo>
                <a:cubicBezTo>
                  <a:pt x="11175" y="36366"/>
                  <a:pt x="11321" y="36245"/>
                  <a:pt x="11491" y="36148"/>
                </a:cubicBezTo>
                <a:lnTo>
                  <a:pt x="3742" y="27840"/>
                </a:lnTo>
                <a:close/>
                <a:moveTo>
                  <a:pt x="2260" y="28398"/>
                </a:moveTo>
                <a:cubicBezTo>
                  <a:pt x="2041" y="28447"/>
                  <a:pt x="1823" y="28496"/>
                  <a:pt x="1604" y="28544"/>
                </a:cubicBezTo>
                <a:lnTo>
                  <a:pt x="9742" y="37241"/>
                </a:lnTo>
                <a:cubicBezTo>
                  <a:pt x="9912" y="37144"/>
                  <a:pt x="10082" y="37071"/>
                  <a:pt x="10252" y="36949"/>
                </a:cubicBezTo>
                <a:lnTo>
                  <a:pt x="2260" y="28398"/>
                </a:lnTo>
                <a:close/>
                <a:moveTo>
                  <a:pt x="1" y="28666"/>
                </a:moveTo>
                <a:lnTo>
                  <a:pt x="1" y="28933"/>
                </a:lnTo>
                <a:lnTo>
                  <a:pt x="8382" y="37921"/>
                </a:lnTo>
                <a:cubicBezTo>
                  <a:pt x="8576" y="37848"/>
                  <a:pt x="8746" y="37751"/>
                  <a:pt x="8940" y="37678"/>
                </a:cubicBezTo>
                <a:lnTo>
                  <a:pt x="511" y="28666"/>
                </a:lnTo>
                <a:close/>
                <a:moveTo>
                  <a:pt x="1" y="30245"/>
                </a:moveTo>
                <a:lnTo>
                  <a:pt x="1" y="31095"/>
                </a:lnTo>
                <a:lnTo>
                  <a:pt x="6948" y="38553"/>
                </a:lnTo>
                <a:cubicBezTo>
                  <a:pt x="7143" y="38480"/>
                  <a:pt x="7337" y="38407"/>
                  <a:pt x="7531" y="38334"/>
                </a:cubicBezTo>
                <a:lnTo>
                  <a:pt x="1" y="30245"/>
                </a:lnTo>
                <a:close/>
                <a:moveTo>
                  <a:pt x="1" y="32358"/>
                </a:moveTo>
                <a:lnTo>
                  <a:pt x="1" y="33208"/>
                </a:lnTo>
                <a:lnTo>
                  <a:pt x="5418" y="39038"/>
                </a:lnTo>
                <a:cubicBezTo>
                  <a:pt x="5637" y="38990"/>
                  <a:pt x="5831" y="38917"/>
                  <a:pt x="6025" y="38844"/>
                </a:cubicBezTo>
                <a:lnTo>
                  <a:pt x="1" y="32358"/>
                </a:lnTo>
                <a:close/>
                <a:moveTo>
                  <a:pt x="1" y="34496"/>
                </a:moveTo>
                <a:lnTo>
                  <a:pt x="1" y="35346"/>
                </a:lnTo>
                <a:lnTo>
                  <a:pt x="3790" y="39427"/>
                </a:lnTo>
                <a:cubicBezTo>
                  <a:pt x="4009" y="39378"/>
                  <a:pt x="4228" y="39330"/>
                  <a:pt x="4446" y="39281"/>
                </a:cubicBezTo>
                <a:lnTo>
                  <a:pt x="1" y="34496"/>
                </a:lnTo>
                <a:close/>
                <a:moveTo>
                  <a:pt x="1" y="36658"/>
                </a:moveTo>
                <a:lnTo>
                  <a:pt x="1" y="37484"/>
                </a:lnTo>
                <a:lnTo>
                  <a:pt x="2041" y="39694"/>
                </a:lnTo>
                <a:cubicBezTo>
                  <a:pt x="2284" y="39670"/>
                  <a:pt x="2527" y="39621"/>
                  <a:pt x="2746" y="39597"/>
                </a:cubicBezTo>
                <a:lnTo>
                  <a:pt x="1" y="36658"/>
                </a:lnTo>
                <a:close/>
                <a:moveTo>
                  <a:pt x="1" y="38795"/>
                </a:moveTo>
                <a:lnTo>
                  <a:pt x="1" y="39621"/>
                </a:lnTo>
                <a:lnTo>
                  <a:pt x="146" y="39791"/>
                </a:lnTo>
                <a:cubicBezTo>
                  <a:pt x="414" y="39791"/>
                  <a:pt x="657" y="39791"/>
                  <a:pt x="924" y="39767"/>
                </a:cubicBezTo>
                <a:lnTo>
                  <a:pt x="1" y="38795"/>
                </a:lnTo>
                <a:close/>
              </a:path>
            </a:pathLst>
          </a:custGeom>
          <a:solidFill>
            <a:srgbClr val="00AF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5513" y="152400"/>
            <a:ext cx="663297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3"/>
          <p:cNvSpPr txBox="1"/>
          <p:nvPr>
            <p:ph type="title"/>
          </p:nvPr>
        </p:nvSpPr>
        <p:spPr>
          <a:xfrm>
            <a:off x="713250" y="53975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zh-TW" sz="3200"/>
              <a:t>leaf(</a:t>
            </a:r>
            <a:r>
              <a:rPr b="1" lang="zh-TW" sz="3200">
                <a:latin typeface="DFKai-SB"/>
                <a:ea typeface="DFKai-SB"/>
                <a:cs typeface="DFKai-SB"/>
                <a:sym typeface="DFKai-SB"/>
              </a:rPr>
              <a:t>會議筆記</a:t>
            </a:r>
            <a:r>
              <a:rPr lang="zh-TW" sz="3200"/>
              <a:t>)</a:t>
            </a:r>
            <a:endParaRPr sz="3200"/>
          </a:p>
        </p:txBody>
      </p:sp>
      <p:pic>
        <p:nvPicPr>
          <p:cNvPr id="424" name="Google Shape;42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975" y="1508300"/>
            <a:ext cx="7654049" cy="283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4"/>
          <p:cNvSpPr txBox="1"/>
          <p:nvPr>
            <p:ph type="title"/>
          </p:nvPr>
        </p:nvSpPr>
        <p:spPr>
          <a:xfrm>
            <a:off x="2440800" y="2265300"/>
            <a:ext cx="42624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zh-TW"/>
              <a:t>API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t/>
            </a:r>
            <a:endParaRPr/>
          </a:p>
        </p:txBody>
      </p:sp>
      <p:sp>
        <p:nvSpPr>
          <p:cNvPr id="430" name="Google Shape;430;p34"/>
          <p:cNvSpPr/>
          <p:nvPr/>
        </p:nvSpPr>
        <p:spPr>
          <a:xfrm rot="-5400000">
            <a:off x="1147591" y="3091945"/>
            <a:ext cx="669900" cy="669900"/>
          </a:xfrm>
          <a:prstGeom prst="frame">
            <a:avLst>
              <a:gd fmla="val 12500" name="adj1"/>
            </a:avLst>
          </a:prstGeom>
          <a:noFill/>
          <a:ln cap="flat" cmpd="sng" w="9525">
            <a:solidFill>
              <a:srgbClr val="00AF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34"/>
          <p:cNvSpPr/>
          <p:nvPr/>
        </p:nvSpPr>
        <p:spPr>
          <a:xfrm>
            <a:off x="7661778" y="1426753"/>
            <a:ext cx="467314" cy="930311"/>
          </a:xfrm>
          <a:custGeom>
            <a:rect b="b" l="l" r="r" t="t"/>
            <a:pathLst>
              <a:path extrusionOk="0" h="52375" w="26309">
                <a:moveTo>
                  <a:pt x="26090" y="1"/>
                </a:moveTo>
                <a:lnTo>
                  <a:pt x="25702" y="414"/>
                </a:lnTo>
                <a:lnTo>
                  <a:pt x="26309" y="1021"/>
                </a:lnTo>
                <a:lnTo>
                  <a:pt x="26309" y="195"/>
                </a:lnTo>
                <a:lnTo>
                  <a:pt x="26090" y="1"/>
                </a:lnTo>
                <a:close/>
                <a:moveTo>
                  <a:pt x="25070" y="1045"/>
                </a:moveTo>
                <a:lnTo>
                  <a:pt x="24657" y="1434"/>
                </a:lnTo>
                <a:lnTo>
                  <a:pt x="26309" y="3086"/>
                </a:lnTo>
                <a:lnTo>
                  <a:pt x="26309" y="2260"/>
                </a:lnTo>
                <a:lnTo>
                  <a:pt x="25070" y="1045"/>
                </a:lnTo>
                <a:close/>
                <a:moveTo>
                  <a:pt x="24025" y="2066"/>
                </a:moveTo>
                <a:lnTo>
                  <a:pt x="23637" y="2479"/>
                </a:lnTo>
                <a:lnTo>
                  <a:pt x="26309" y="5151"/>
                </a:lnTo>
                <a:lnTo>
                  <a:pt x="26309" y="4325"/>
                </a:lnTo>
                <a:lnTo>
                  <a:pt x="24025" y="2066"/>
                </a:lnTo>
                <a:close/>
                <a:moveTo>
                  <a:pt x="23005" y="3086"/>
                </a:moveTo>
                <a:lnTo>
                  <a:pt x="22592" y="3499"/>
                </a:lnTo>
                <a:lnTo>
                  <a:pt x="26309" y="7216"/>
                </a:lnTo>
                <a:lnTo>
                  <a:pt x="26309" y="6390"/>
                </a:lnTo>
                <a:lnTo>
                  <a:pt x="23005" y="3086"/>
                </a:lnTo>
                <a:close/>
                <a:moveTo>
                  <a:pt x="21985" y="4131"/>
                </a:moveTo>
                <a:lnTo>
                  <a:pt x="21572" y="4544"/>
                </a:lnTo>
                <a:lnTo>
                  <a:pt x="26309" y="9256"/>
                </a:lnTo>
                <a:lnTo>
                  <a:pt x="26309" y="8455"/>
                </a:lnTo>
                <a:lnTo>
                  <a:pt x="21985" y="4131"/>
                </a:lnTo>
                <a:close/>
                <a:moveTo>
                  <a:pt x="20940" y="5151"/>
                </a:moveTo>
                <a:lnTo>
                  <a:pt x="20527" y="5564"/>
                </a:lnTo>
                <a:lnTo>
                  <a:pt x="26309" y="11345"/>
                </a:lnTo>
                <a:lnTo>
                  <a:pt x="26309" y="10519"/>
                </a:lnTo>
                <a:lnTo>
                  <a:pt x="20940" y="5151"/>
                </a:lnTo>
                <a:close/>
                <a:moveTo>
                  <a:pt x="19920" y="6195"/>
                </a:moveTo>
                <a:lnTo>
                  <a:pt x="19507" y="6608"/>
                </a:lnTo>
                <a:lnTo>
                  <a:pt x="26309" y="13386"/>
                </a:lnTo>
                <a:lnTo>
                  <a:pt x="26309" y="12584"/>
                </a:lnTo>
                <a:lnTo>
                  <a:pt x="19920" y="6195"/>
                </a:lnTo>
                <a:close/>
                <a:moveTo>
                  <a:pt x="18875" y="7216"/>
                </a:moveTo>
                <a:lnTo>
                  <a:pt x="18462" y="7629"/>
                </a:lnTo>
                <a:lnTo>
                  <a:pt x="26236" y="15378"/>
                </a:lnTo>
                <a:lnTo>
                  <a:pt x="26309" y="15329"/>
                </a:lnTo>
                <a:lnTo>
                  <a:pt x="26309" y="14649"/>
                </a:lnTo>
                <a:lnTo>
                  <a:pt x="18875" y="7216"/>
                </a:lnTo>
                <a:close/>
                <a:moveTo>
                  <a:pt x="17855" y="8260"/>
                </a:moveTo>
                <a:lnTo>
                  <a:pt x="17442" y="8649"/>
                </a:lnTo>
                <a:lnTo>
                  <a:pt x="25191" y="16422"/>
                </a:lnTo>
                <a:lnTo>
                  <a:pt x="25604" y="16009"/>
                </a:lnTo>
                <a:lnTo>
                  <a:pt x="17855" y="8260"/>
                </a:lnTo>
                <a:close/>
                <a:moveTo>
                  <a:pt x="16811" y="9280"/>
                </a:moveTo>
                <a:lnTo>
                  <a:pt x="16422" y="9693"/>
                </a:lnTo>
                <a:lnTo>
                  <a:pt x="24171" y="17443"/>
                </a:lnTo>
                <a:lnTo>
                  <a:pt x="24584" y="17030"/>
                </a:lnTo>
                <a:lnTo>
                  <a:pt x="16811" y="9280"/>
                </a:lnTo>
                <a:close/>
                <a:moveTo>
                  <a:pt x="15790" y="10325"/>
                </a:moveTo>
                <a:lnTo>
                  <a:pt x="15377" y="10714"/>
                </a:lnTo>
                <a:lnTo>
                  <a:pt x="23127" y="18487"/>
                </a:lnTo>
                <a:lnTo>
                  <a:pt x="23540" y="18074"/>
                </a:lnTo>
                <a:lnTo>
                  <a:pt x="15790" y="10325"/>
                </a:lnTo>
                <a:close/>
                <a:moveTo>
                  <a:pt x="14770" y="11345"/>
                </a:moveTo>
                <a:lnTo>
                  <a:pt x="14357" y="11758"/>
                </a:lnTo>
                <a:lnTo>
                  <a:pt x="22106" y="19508"/>
                </a:lnTo>
                <a:lnTo>
                  <a:pt x="22519" y="19095"/>
                </a:lnTo>
                <a:lnTo>
                  <a:pt x="14770" y="11345"/>
                </a:lnTo>
                <a:close/>
                <a:moveTo>
                  <a:pt x="13725" y="12366"/>
                </a:moveTo>
                <a:lnTo>
                  <a:pt x="13312" y="12779"/>
                </a:lnTo>
                <a:lnTo>
                  <a:pt x="21086" y="20528"/>
                </a:lnTo>
                <a:lnTo>
                  <a:pt x="21475" y="20139"/>
                </a:lnTo>
                <a:lnTo>
                  <a:pt x="13725" y="12366"/>
                </a:lnTo>
                <a:close/>
                <a:moveTo>
                  <a:pt x="12705" y="13410"/>
                </a:moveTo>
                <a:lnTo>
                  <a:pt x="12292" y="13823"/>
                </a:lnTo>
                <a:lnTo>
                  <a:pt x="20041" y="21572"/>
                </a:lnTo>
                <a:lnTo>
                  <a:pt x="20454" y="21159"/>
                </a:lnTo>
                <a:lnTo>
                  <a:pt x="12705" y="13410"/>
                </a:lnTo>
                <a:close/>
                <a:moveTo>
                  <a:pt x="11661" y="14430"/>
                </a:moveTo>
                <a:lnTo>
                  <a:pt x="11248" y="14843"/>
                </a:lnTo>
                <a:lnTo>
                  <a:pt x="19021" y="22617"/>
                </a:lnTo>
                <a:lnTo>
                  <a:pt x="19410" y="22204"/>
                </a:lnTo>
                <a:lnTo>
                  <a:pt x="11661" y="14430"/>
                </a:lnTo>
                <a:close/>
                <a:moveTo>
                  <a:pt x="10640" y="15475"/>
                </a:moveTo>
                <a:lnTo>
                  <a:pt x="10227" y="15864"/>
                </a:lnTo>
                <a:lnTo>
                  <a:pt x="17977" y="23637"/>
                </a:lnTo>
                <a:lnTo>
                  <a:pt x="18414" y="23224"/>
                </a:lnTo>
                <a:lnTo>
                  <a:pt x="10640" y="15475"/>
                </a:lnTo>
                <a:close/>
                <a:moveTo>
                  <a:pt x="9596" y="16495"/>
                </a:moveTo>
                <a:lnTo>
                  <a:pt x="9207" y="16908"/>
                </a:lnTo>
                <a:lnTo>
                  <a:pt x="16956" y="24658"/>
                </a:lnTo>
                <a:lnTo>
                  <a:pt x="17369" y="24245"/>
                </a:lnTo>
                <a:lnTo>
                  <a:pt x="9596" y="16495"/>
                </a:lnTo>
                <a:close/>
                <a:moveTo>
                  <a:pt x="8575" y="17516"/>
                </a:moveTo>
                <a:lnTo>
                  <a:pt x="8163" y="17929"/>
                </a:lnTo>
                <a:lnTo>
                  <a:pt x="15912" y="25702"/>
                </a:lnTo>
                <a:lnTo>
                  <a:pt x="16325" y="25289"/>
                </a:lnTo>
                <a:lnTo>
                  <a:pt x="8575" y="17516"/>
                </a:lnTo>
                <a:close/>
                <a:moveTo>
                  <a:pt x="7531" y="18560"/>
                </a:moveTo>
                <a:lnTo>
                  <a:pt x="7142" y="18973"/>
                </a:lnTo>
                <a:lnTo>
                  <a:pt x="26309" y="38140"/>
                </a:lnTo>
                <a:lnTo>
                  <a:pt x="26309" y="37314"/>
                </a:lnTo>
                <a:lnTo>
                  <a:pt x="7531" y="18560"/>
                </a:lnTo>
                <a:close/>
                <a:moveTo>
                  <a:pt x="6511" y="19580"/>
                </a:moveTo>
                <a:lnTo>
                  <a:pt x="6098" y="19993"/>
                </a:lnTo>
                <a:lnTo>
                  <a:pt x="26309" y="40205"/>
                </a:lnTo>
                <a:lnTo>
                  <a:pt x="26309" y="39379"/>
                </a:lnTo>
                <a:lnTo>
                  <a:pt x="6511" y="19580"/>
                </a:lnTo>
                <a:close/>
                <a:moveTo>
                  <a:pt x="5466" y="20625"/>
                </a:moveTo>
                <a:lnTo>
                  <a:pt x="5077" y="21038"/>
                </a:lnTo>
                <a:lnTo>
                  <a:pt x="26309" y="42269"/>
                </a:lnTo>
                <a:lnTo>
                  <a:pt x="26309" y="41443"/>
                </a:lnTo>
                <a:lnTo>
                  <a:pt x="5466" y="20625"/>
                </a:lnTo>
                <a:close/>
                <a:moveTo>
                  <a:pt x="4446" y="21645"/>
                </a:moveTo>
                <a:lnTo>
                  <a:pt x="4033" y="22058"/>
                </a:lnTo>
                <a:lnTo>
                  <a:pt x="26309" y="44334"/>
                </a:lnTo>
                <a:lnTo>
                  <a:pt x="26309" y="43508"/>
                </a:lnTo>
                <a:lnTo>
                  <a:pt x="4446" y="21645"/>
                </a:lnTo>
                <a:close/>
                <a:moveTo>
                  <a:pt x="3401" y="22690"/>
                </a:moveTo>
                <a:lnTo>
                  <a:pt x="2988" y="23103"/>
                </a:lnTo>
                <a:lnTo>
                  <a:pt x="26309" y="46375"/>
                </a:lnTo>
                <a:lnTo>
                  <a:pt x="26309" y="45573"/>
                </a:lnTo>
                <a:lnTo>
                  <a:pt x="3401" y="22690"/>
                </a:lnTo>
                <a:close/>
                <a:moveTo>
                  <a:pt x="2381" y="23710"/>
                </a:moveTo>
                <a:lnTo>
                  <a:pt x="1968" y="24123"/>
                </a:lnTo>
                <a:lnTo>
                  <a:pt x="26309" y="48440"/>
                </a:lnTo>
                <a:lnTo>
                  <a:pt x="26309" y="47638"/>
                </a:lnTo>
                <a:lnTo>
                  <a:pt x="2381" y="23710"/>
                </a:lnTo>
                <a:close/>
                <a:moveTo>
                  <a:pt x="1336" y="24755"/>
                </a:moveTo>
                <a:lnTo>
                  <a:pt x="923" y="25143"/>
                </a:lnTo>
                <a:lnTo>
                  <a:pt x="26309" y="50504"/>
                </a:lnTo>
                <a:lnTo>
                  <a:pt x="26309" y="49703"/>
                </a:lnTo>
                <a:lnTo>
                  <a:pt x="1336" y="24755"/>
                </a:lnTo>
                <a:close/>
                <a:moveTo>
                  <a:pt x="316" y="25775"/>
                </a:moveTo>
                <a:lnTo>
                  <a:pt x="0" y="26091"/>
                </a:lnTo>
                <a:lnTo>
                  <a:pt x="26309" y="52375"/>
                </a:lnTo>
                <a:lnTo>
                  <a:pt x="26309" y="51768"/>
                </a:lnTo>
                <a:lnTo>
                  <a:pt x="316" y="25775"/>
                </a:lnTo>
                <a:close/>
              </a:path>
            </a:pathLst>
          </a:custGeom>
          <a:solidFill>
            <a:srgbClr val="00AF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34"/>
          <p:cNvSpPr/>
          <p:nvPr/>
        </p:nvSpPr>
        <p:spPr>
          <a:xfrm rot="-2700000">
            <a:off x="6757486" y="1599740"/>
            <a:ext cx="575302" cy="575302"/>
          </a:xfrm>
          <a:prstGeom prst="halfFrame">
            <a:avLst>
              <a:gd fmla="val 20795" name="adj1"/>
              <a:gd fmla="val 20290" name="adj2"/>
            </a:avLst>
          </a:prstGeom>
          <a:noFill/>
          <a:ln cap="flat" cmpd="sng" w="9525">
            <a:solidFill>
              <a:srgbClr val="00AF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34"/>
          <p:cNvSpPr/>
          <p:nvPr/>
        </p:nvSpPr>
        <p:spPr>
          <a:xfrm>
            <a:off x="7133044" y="1488651"/>
            <a:ext cx="378984" cy="814766"/>
          </a:xfrm>
          <a:custGeom>
            <a:rect b="b" l="l" r="r" t="t"/>
            <a:pathLst>
              <a:path extrusionOk="0" h="27498" w="13750">
                <a:moveTo>
                  <a:pt x="13750" y="0"/>
                </a:moveTo>
                <a:lnTo>
                  <a:pt x="1" y="13749"/>
                </a:lnTo>
                <a:lnTo>
                  <a:pt x="13750" y="27498"/>
                </a:lnTo>
                <a:lnTo>
                  <a:pt x="13750" y="19378"/>
                </a:lnTo>
                <a:lnTo>
                  <a:pt x="8108" y="13749"/>
                </a:lnTo>
                <a:lnTo>
                  <a:pt x="13750" y="8107"/>
                </a:lnTo>
                <a:lnTo>
                  <a:pt x="13750" y="0"/>
                </a:lnTo>
                <a:close/>
              </a:path>
            </a:pathLst>
          </a:custGeom>
          <a:solidFill>
            <a:srgbClr val="77D6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34"/>
          <p:cNvSpPr/>
          <p:nvPr/>
        </p:nvSpPr>
        <p:spPr>
          <a:xfrm rot="10800000">
            <a:off x="12" y="4342020"/>
            <a:ext cx="1732225" cy="801470"/>
          </a:xfrm>
          <a:custGeom>
            <a:rect b="b" l="l" r="r" t="t"/>
            <a:pathLst>
              <a:path extrusionOk="0" h="11853" w="25618">
                <a:moveTo>
                  <a:pt x="1437" y="1"/>
                </a:moveTo>
                <a:cubicBezTo>
                  <a:pt x="1488" y="738"/>
                  <a:pt x="1386" y="1462"/>
                  <a:pt x="1157" y="2161"/>
                </a:cubicBezTo>
                <a:cubicBezTo>
                  <a:pt x="662" y="3711"/>
                  <a:pt x="1" y="4880"/>
                  <a:pt x="331" y="6545"/>
                </a:cubicBezTo>
                <a:cubicBezTo>
                  <a:pt x="611" y="7968"/>
                  <a:pt x="1360" y="9264"/>
                  <a:pt x="2441" y="10230"/>
                </a:cubicBezTo>
                <a:cubicBezTo>
                  <a:pt x="3680" y="11314"/>
                  <a:pt x="5381" y="11853"/>
                  <a:pt x="7039" y="11853"/>
                </a:cubicBezTo>
                <a:cubicBezTo>
                  <a:pt x="7421" y="11853"/>
                  <a:pt x="7800" y="11824"/>
                  <a:pt x="8171" y="11767"/>
                </a:cubicBezTo>
                <a:cubicBezTo>
                  <a:pt x="9696" y="11526"/>
                  <a:pt x="11107" y="10827"/>
                  <a:pt x="12212" y="9747"/>
                </a:cubicBezTo>
                <a:cubicBezTo>
                  <a:pt x="13432" y="8565"/>
                  <a:pt x="13597" y="7015"/>
                  <a:pt x="14309" y="5579"/>
                </a:cubicBezTo>
                <a:cubicBezTo>
                  <a:pt x="14969" y="4232"/>
                  <a:pt x="16316" y="3152"/>
                  <a:pt x="17828" y="2974"/>
                </a:cubicBezTo>
                <a:cubicBezTo>
                  <a:pt x="18010" y="2953"/>
                  <a:pt x="18191" y="2943"/>
                  <a:pt x="18373" y="2943"/>
                </a:cubicBezTo>
                <a:cubicBezTo>
                  <a:pt x="19402" y="2943"/>
                  <a:pt x="20426" y="3267"/>
                  <a:pt x="21323" y="3775"/>
                </a:cubicBezTo>
                <a:cubicBezTo>
                  <a:pt x="22886" y="4639"/>
                  <a:pt x="24017" y="6367"/>
                  <a:pt x="25618" y="7167"/>
                </a:cubicBezTo>
                <a:lnTo>
                  <a:pt x="25618" y="1"/>
                </a:lnTo>
                <a:close/>
              </a:path>
            </a:pathLst>
          </a:custGeom>
          <a:solidFill>
            <a:srgbClr val="0067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34"/>
          <p:cNvSpPr/>
          <p:nvPr/>
        </p:nvSpPr>
        <p:spPr>
          <a:xfrm rot="-5400000">
            <a:off x="8221014" y="4194018"/>
            <a:ext cx="896451" cy="948632"/>
          </a:xfrm>
          <a:custGeom>
            <a:rect b="b" l="l" r="r" t="t"/>
            <a:pathLst>
              <a:path extrusionOk="0" h="27015" w="25529">
                <a:moveTo>
                  <a:pt x="1" y="0"/>
                </a:moveTo>
                <a:lnTo>
                  <a:pt x="1" y="27015"/>
                </a:lnTo>
                <a:lnTo>
                  <a:pt x="25008" y="27015"/>
                </a:lnTo>
                <a:cubicBezTo>
                  <a:pt x="25033" y="26900"/>
                  <a:pt x="25046" y="26799"/>
                  <a:pt x="25071" y="26684"/>
                </a:cubicBezTo>
                <a:cubicBezTo>
                  <a:pt x="25249" y="25680"/>
                  <a:pt x="25364" y="24677"/>
                  <a:pt x="25427" y="23673"/>
                </a:cubicBezTo>
                <a:cubicBezTo>
                  <a:pt x="25529" y="21513"/>
                  <a:pt x="25122" y="19251"/>
                  <a:pt x="23559" y="17663"/>
                </a:cubicBezTo>
                <a:cubicBezTo>
                  <a:pt x="20586" y="14651"/>
                  <a:pt x="15910" y="14880"/>
                  <a:pt x="12009" y="14473"/>
                </a:cubicBezTo>
                <a:cubicBezTo>
                  <a:pt x="11221" y="14397"/>
                  <a:pt x="10446" y="14257"/>
                  <a:pt x="9684" y="14028"/>
                </a:cubicBezTo>
                <a:cubicBezTo>
                  <a:pt x="8972" y="13838"/>
                  <a:pt x="8311" y="13482"/>
                  <a:pt x="7765" y="12986"/>
                </a:cubicBezTo>
                <a:cubicBezTo>
                  <a:pt x="7650" y="12898"/>
                  <a:pt x="7549" y="12783"/>
                  <a:pt x="7460" y="12682"/>
                </a:cubicBezTo>
                <a:cubicBezTo>
                  <a:pt x="7320" y="12529"/>
                  <a:pt x="7206" y="12377"/>
                  <a:pt x="7091" y="12211"/>
                </a:cubicBezTo>
                <a:cubicBezTo>
                  <a:pt x="6850" y="11830"/>
                  <a:pt x="6647" y="11436"/>
                  <a:pt x="6494" y="11030"/>
                </a:cubicBezTo>
                <a:cubicBezTo>
                  <a:pt x="6100" y="10064"/>
                  <a:pt x="6011" y="8997"/>
                  <a:pt x="5808" y="7980"/>
                </a:cubicBezTo>
                <a:cubicBezTo>
                  <a:pt x="5465" y="6150"/>
                  <a:pt x="4995" y="4206"/>
                  <a:pt x="3762" y="2758"/>
                </a:cubicBezTo>
                <a:cubicBezTo>
                  <a:pt x="2619" y="1398"/>
                  <a:pt x="1335" y="508"/>
                  <a:pt x="1" y="0"/>
                </a:cubicBezTo>
                <a:close/>
              </a:path>
            </a:pathLst>
          </a:custGeom>
          <a:solidFill>
            <a:srgbClr val="77D6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34"/>
          <p:cNvSpPr/>
          <p:nvPr/>
        </p:nvSpPr>
        <p:spPr>
          <a:xfrm rot="-5400000">
            <a:off x="8105447" y="4078875"/>
            <a:ext cx="1017808" cy="1059314"/>
          </a:xfrm>
          <a:custGeom>
            <a:rect b="b" l="l" r="r" t="t"/>
            <a:pathLst>
              <a:path extrusionOk="0" h="30167" w="28985">
                <a:moveTo>
                  <a:pt x="1" y="1"/>
                </a:moveTo>
                <a:lnTo>
                  <a:pt x="1" y="331"/>
                </a:lnTo>
                <a:cubicBezTo>
                  <a:pt x="1678" y="801"/>
                  <a:pt x="3330" y="1767"/>
                  <a:pt x="4842" y="3444"/>
                </a:cubicBezTo>
                <a:cubicBezTo>
                  <a:pt x="6201" y="4956"/>
                  <a:pt x="6748" y="6951"/>
                  <a:pt x="7142" y="8705"/>
                </a:cubicBezTo>
                <a:cubicBezTo>
                  <a:pt x="7193" y="8959"/>
                  <a:pt x="7256" y="9226"/>
                  <a:pt x="7294" y="9493"/>
                </a:cubicBezTo>
                <a:cubicBezTo>
                  <a:pt x="7459" y="10268"/>
                  <a:pt x="7612" y="11081"/>
                  <a:pt x="7955" y="11831"/>
                </a:cubicBezTo>
                <a:cubicBezTo>
                  <a:pt x="8133" y="12275"/>
                  <a:pt x="8374" y="12682"/>
                  <a:pt x="8641" y="13076"/>
                </a:cubicBezTo>
                <a:cubicBezTo>
                  <a:pt x="8781" y="13254"/>
                  <a:pt x="8921" y="13419"/>
                  <a:pt x="9073" y="13584"/>
                </a:cubicBezTo>
                <a:cubicBezTo>
                  <a:pt x="9175" y="13698"/>
                  <a:pt x="9289" y="13800"/>
                  <a:pt x="9416" y="13915"/>
                </a:cubicBezTo>
                <a:cubicBezTo>
                  <a:pt x="10039" y="14435"/>
                  <a:pt x="10763" y="14829"/>
                  <a:pt x="11551" y="15045"/>
                </a:cubicBezTo>
                <a:cubicBezTo>
                  <a:pt x="12377" y="15287"/>
                  <a:pt x="13228" y="15465"/>
                  <a:pt x="14092" y="15554"/>
                </a:cubicBezTo>
                <a:cubicBezTo>
                  <a:pt x="14817" y="15643"/>
                  <a:pt x="15554" y="15719"/>
                  <a:pt x="16329" y="15795"/>
                </a:cubicBezTo>
                <a:cubicBezTo>
                  <a:pt x="20001" y="16138"/>
                  <a:pt x="23800" y="16507"/>
                  <a:pt x="26469" y="19048"/>
                </a:cubicBezTo>
                <a:cubicBezTo>
                  <a:pt x="27930" y="20458"/>
                  <a:pt x="28642" y="22479"/>
                  <a:pt x="28578" y="25058"/>
                </a:cubicBezTo>
                <a:cubicBezTo>
                  <a:pt x="28540" y="26062"/>
                  <a:pt x="28438" y="27079"/>
                  <a:pt x="28273" y="28070"/>
                </a:cubicBezTo>
                <a:cubicBezTo>
                  <a:pt x="28210" y="28540"/>
                  <a:pt x="28108" y="29010"/>
                  <a:pt x="28019" y="29468"/>
                </a:cubicBezTo>
                <a:cubicBezTo>
                  <a:pt x="27968" y="29696"/>
                  <a:pt x="27917" y="29938"/>
                  <a:pt x="27879" y="30166"/>
                </a:cubicBezTo>
                <a:lnTo>
                  <a:pt x="28197" y="30166"/>
                </a:lnTo>
                <a:cubicBezTo>
                  <a:pt x="28235" y="29950"/>
                  <a:pt x="28286" y="29747"/>
                  <a:pt x="28324" y="29531"/>
                </a:cubicBezTo>
                <a:cubicBezTo>
                  <a:pt x="28438" y="29061"/>
                  <a:pt x="28540" y="28591"/>
                  <a:pt x="28616" y="28121"/>
                </a:cubicBezTo>
                <a:cubicBezTo>
                  <a:pt x="28781" y="27104"/>
                  <a:pt x="28883" y="26088"/>
                  <a:pt x="28921" y="25058"/>
                </a:cubicBezTo>
                <a:cubicBezTo>
                  <a:pt x="28985" y="22390"/>
                  <a:pt x="28235" y="20281"/>
                  <a:pt x="26698" y="18819"/>
                </a:cubicBezTo>
                <a:cubicBezTo>
                  <a:pt x="23953" y="16189"/>
                  <a:pt x="20103" y="15821"/>
                  <a:pt x="16367" y="15465"/>
                </a:cubicBezTo>
                <a:cubicBezTo>
                  <a:pt x="15592" y="15401"/>
                  <a:pt x="14855" y="15325"/>
                  <a:pt x="14131" y="15236"/>
                </a:cubicBezTo>
                <a:cubicBezTo>
                  <a:pt x="13292" y="15147"/>
                  <a:pt x="12466" y="14982"/>
                  <a:pt x="11653" y="14740"/>
                </a:cubicBezTo>
                <a:cubicBezTo>
                  <a:pt x="10738" y="14448"/>
                  <a:pt x="10306" y="14219"/>
                  <a:pt x="9620" y="13660"/>
                </a:cubicBezTo>
                <a:cubicBezTo>
                  <a:pt x="9505" y="13559"/>
                  <a:pt x="9404" y="13457"/>
                  <a:pt x="9302" y="13355"/>
                </a:cubicBezTo>
                <a:cubicBezTo>
                  <a:pt x="9162" y="13203"/>
                  <a:pt x="9022" y="13050"/>
                  <a:pt x="8908" y="12885"/>
                </a:cubicBezTo>
                <a:cubicBezTo>
                  <a:pt x="8641" y="12517"/>
                  <a:pt x="8425" y="12123"/>
                  <a:pt x="8247" y="11704"/>
                </a:cubicBezTo>
                <a:cubicBezTo>
                  <a:pt x="7930" y="10979"/>
                  <a:pt x="7777" y="10191"/>
                  <a:pt x="7612" y="9429"/>
                </a:cubicBezTo>
                <a:cubicBezTo>
                  <a:pt x="7561" y="9162"/>
                  <a:pt x="7510" y="8895"/>
                  <a:pt x="7459" y="8629"/>
                </a:cubicBezTo>
                <a:cubicBezTo>
                  <a:pt x="7053" y="6837"/>
                  <a:pt x="6506" y="4791"/>
                  <a:pt x="5083" y="3228"/>
                </a:cubicBezTo>
                <a:cubicBezTo>
                  <a:pt x="3609" y="1602"/>
                  <a:pt x="1907" y="522"/>
                  <a:pt x="1" y="1"/>
                </a:cubicBezTo>
                <a:close/>
              </a:path>
            </a:pathLst>
          </a:custGeom>
          <a:solidFill>
            <a:srgbClr val="77D6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34"/>
          <p:cNvSpPr/>
          <p:nvPr/>
        </p:nvSpPr>
        <p:spPr>
          <a:xfrm>
            <a:off x="1147597" y="2681750"/>
            <a:ext cx="467281" cy="934515"/>
          </a:xfrm>
          <a:custGeom>
            <a:rect b="b" l="l" r="r" t="t"/>
            <a:pathLst>
              <a:path extrusionOk="0" h="39792" w="19897">
                <a:moveTo>
                  <a:pt x="1" y="11005"/>
                </a:moveTo>
                <a:lnTo>
                  <a:pt x="1" y="11078"/>
                </a:lnTo>
                <a:lnTo>
                  <a:pt x="49" y="11078"/>
                </a:lnTo>
                <a:lnTo>
                  <a:pt x="1" y="11005"/>
                </a:lnTo>
                <a:close/>
                <a:moveTo>
                  <a:pt x="1" y="8892"/>
                </a:moveTo>
                <a:lnTo>
                  <a:pt x="1" y="9718"/>
                </a:lnTo>
                <a:lnTo>
                  <a:pt x="1361" y="11199"/>
                </a:lnTo>
                <a:cubicBezTo>
                  <a:pt x="1701" y="11248"/>
                  <a:pt x="2017" y="11321"/>
                  <a:pt x="2357" y="11418"/>
                </a:cubicBezTo>
                <a:lnTo>
                  <a:pt x="1" y="8892"/>
                </a:lnTo>
                <a:close/>
                <a:moveTo>
                  <a:pt x="8722" y="2017"/>
                </a:moveTo>
                <a:lnTo>
                  <a:pt x="18439" y="12414"/>
                </a:lnTo>
                <a:cubicBezTo>
                  <a:pt x="18220" y="11831"/>
                  <a:pt x="17953" y="11272"/>
                  <a:pt x="17661" y="10714"/>
                </a:cubicBezTo>
                <a:lnTo>
                  <a:pt x="10349" y="2892"/>
                </a:lnTo>
                <a:cubicBezTo>
                  <a:pt x="9815" y="2576"/>
                  <a:pt x="9280" y="2284"/>
                  <a:pt x="8722" y="2017"/>
                </a:cubicBezTo>
                <a:close/>
                <a:moveTo>
                  <a:pt x="5588" y="778"/>
                </a:moveTo>
                <a:lnTo>
                  <a:pt x="19435" y="15596"/>
                </a:lnTo>
                <a:cubicBezTo>
                  <a:pt x="19337" y="15208"/>
                  <a:pt x="19240" y="14819"/>
                  <a:pt x="19119" y="14430"/>
                </a:cubicBezTo>
                <a:lnTo>
                  <a:pt x="6730" y="1142"/>
                </a:lnTo>
                <a:cubicBezTo>
                  <a:pt x="6365" y="1021"/>
                  <a:pt x="5977" y="900"/>
                  <a:pt x="5588" y="778"/>
                </a:cubicBezTo>
                <a:close/>
                <a:moveTo>
                  <a:pt x="3062" y="219"/>
                </a:moveTo>
                <a:lnTo>
                  <a:pt x="19823" y="18147"/>
                </a:lnTo>
                <a:cubicBezTo>
                  <a:pt x="19799" y="17831"/>
                  <a:pt x="19775" y="17515"/>
                  <a:pt x="19726" y="17200"/>
                </a:cubicBezTo>
                <a:lnTo>
                  <a:pt x="4009" y="389"/>
                </a:lnTo>
                <a:cubicBezTo>
                  <a:pt x="3717" y="317"/>
                  <a:pt x="3402" y="268"/>
                  <a:pt x="3062" y="219"/>
                </a:cubicBezTo>
                <a:close/>
                <a:moveTo>
                  <a:pt x="875" y="1"/>
                </a:moveTo>
                <a:lnTo>
                  <a:pt x="19896" y="20358"/>
                </a:lnTo>
                <a:lnTo>
                  <a:pt x="19896" y="19896"/>
                </a:lnTo>
                <a:lnTo>
                  <a:pt x="19896" y="19507"/>
                </a:lnTo>
                <a:lnTo>
                  <a:pt x="1725" y="49"/>
                </a:lnTo>
                <a:cubicBezTo>
                  <a:pt x="1434" y="25"/>
                  <a:pt x="1167" y="1"/>
                  <a:pt x="875" y="1"/>
                </a:cubicBezTo>
                <a:close/>
                <a:moveTo>
                  <a:pt x="1" y="341"/>
                </a:moveTo>
                <a:lnTo>
                  <a:pt x="1" y="1167"/>
                </a:lnTo>
                <a:lnTo>
                  <a:pt x="19750" y="22350"/>
                </a:lnTo>
                <a:cubicBezTo>
                  <a:pt x="19775" y="22082"/>
                  <a:pt x="19799" y="21839"/>
                  <a:pt x="19823" y="21572"/>
                </a:cubicBezTo>
                <a:lnTo>
                  <a:pt x="1" y="341"/>
                </a:lnTo>
                <a:close/>
                <a:moveTo>
                  <a:pt x="1" y="2479"/>
                </a:moveTo>
                <a:lnTo>
                  <a:pt x="1" y="3329"/>
                </a:lnTo>
                <a:lnTo>
                  <a:pt x="19459" y="24172"/>
                </a:lnTo>
                <a:cubicBezTo>
                  <a:pt x="19507" y="23929"/>
                  <a:pt x="19532" y="23710"/>
                  <a:pt x="19580" y="23467"/>
                </a:cubicBezTo>
                <a:lnTo>
                  <a:pt x="1" y="2479"/>
                </a:lnTo>
                <a:close/>
                <a:moveTo>
                  <a:pt x="1" y="4616"/>
                </a:moveTo>
                <a:lnTo>
                  <a:pt x="1" y="5442"/>
                </a:lnTo>
                <a:lnTo>
                  <a:pt x="19022" y="25823"/>
                </a:lnTo>
                <a:cubicBezTo>
                  <a:pt x="19070" y="25629"/>
                  <a:pt x="19143" y="25410"/>
                  <a:pt x="19192" y="25192"/>
                </a:cubicBezTo>
                <a:lnTo>
                  <a:pt x="1" y="4616"/>
                </a:lnTo>
                <a:close/>
                <a:moveTo>
                  <a:pt x="1" y="6754"/>
                </a:moveTo>
                <a:lnTo>
                  <a:pt x="1" y="7580"/>
                </a:lnTo>
                <a:lnTo>
                  <a:pt x="4325" y="12244"/>
                </a:lnTo>
                <a:cubicBezTo>
                  <a:pt x="5879" y="13119"/>
                  <a:pt x="7143" y="14479"/>
                  <a:pt x="7920" y="16082"/>
                </a:cubicBezTo>
                <a:lnTo>
                  <a:pt x="18439" y="27354"/>
                </a:lnTo>
                <a:cubicBezTo>
                  <a:pt x="18536" y="27159"/>
                  <a:pt x="18609" y="26965"/>
                  <a:pt x="18681" y="26747"/>
                </a:cubicBezTo>
                <a:lnTo>
                  <a:pt x="1" y="6754"/>
                </a:lnTo>
                <a:close/>
                <a:moveTo>
                  <a:pt x="8600" y="18098"/>
                </a:moveTo>
                <a:lnTo>
                  <a:pt x="8600" y="18098"/>
                </a:lnTo>
                <a:cubicBezTo>
                  <a:pt x="8673" y="18439"/>
                  <a:pt x="8722" y="18779"/>
                  <a:pt x="8746" y="19119"/>
                </a:cubicBezTo>
                <a:lnTo>
                  <a:pt x="17807" y="28811"/>
                </a:lnTo>
                <a:cubicBezTo>
                  <a:pt x="17904" y="28617"/>
                  <a:pt x="17977" y="28423"/>
                  <a:pt x="18074" y="28228"/>
                </a:cubicBezTo>
                <a:lnTo>
                  <a:pt x="8600" y="18098"/>
                </a:lnTo>
                <a:close/>
                <a:moveTo>
                  <a:pt x="8770" y="20431"/>
                </a:moveTo>
                <a:cubicBezTo>
                  <a:pt x="8770" y="20673"/>
                  <a:pt x="8722" y="20941"/>
                  <a:pt x="8697" y="21184"/>
                </a:cubicBezTo>
                <a:lnTo>
                  <a:pt x="17054" y="30147"/>
                </a:lnTo>
                <a:cubicBezTo>
                  <a:pt x="17175" y="29977"/>
                  <a:pt x="17273" y="29783"/>
                  <a:pt x="17370" y="29613"/>
                </a:cubicBezTo>
                <a:lnTo>
                  <a:pt x="8770" y="20431"/>
                </a:lnTo>
                <a:close/>
                <a:moveTo>
                  <a:pt x="8479" y="22228"/>
                </a:moveTo>
                <a:cubicBezTo>
                  <a:pt x="8406" y="22447"/>
                  <a:pt x="8333" y="22665"/>
                  <a:pt x="8260" y="22860"/>
                </a:cubicBezTo>
                <a:lnTo>
                  <a:pt x="16228" y="31386"/>
                </a:lnTo>
                <a:cubicBezTo>
                  <a:pt x="16349" y="31241"/>
                  <a:pt x="16471" y="31071"/>
                  <a:pt x="16568" y="30925"/>
                </a:cubicBezTo>
                <a:lnTo>
                  <a:pt x="8479" y="22228"/>
                </a:lnTo>
                <a:close/>
                <a:moveTo>
                  <a:pt x="7896" y="23759"/>
                </a:moveTo>
                <a:cubicBezTo>
                  <a:pt x="7799" y="23929"/>
                  <a:pt x="7701" y="24123"/>
                  <a:pt x="7604" y="24293"/>
                </a:cubicBezTo>
                <a:lnTo>
                  <a:pt x="15329" y="32577"/>
                </a:lnTo>
                <a:lnTo>
                  <a:pt x="15694" y="32115"/>
                </a:lnTo>
                <a:lnTo>
                  <a:pt x="7896" y="23759"/>
                </a:lnTo>
                <a:close/>
                <a:moveTo>
                  <a:pt x="7118" y="25046"/>
                </a:moveTo>
                <a:cubicBezTo>
                  <a:pt x="6997" y="25216"/>
                  <a:pt x="6875" y="25362"/>
                  <a:pt x="6754" y="25508"/>
                </a:cubicBezTo>
                <a:lnTo>
                  <a:pt x="14357" y="33670"/>
                </a:lnTo>
                <a:cubicBezTo>
                  <a:pt x="14503" y="33524"/>
                  <a:pt x="14625" y="33378"/>
                  <a:pt x="14770" y="33233"/>
                </a:cubicBezTo>
                <a:lnTo>
                  <a:pt x="7118" y="25046"/>
                </a:lnTo>
                <a:close/>
                <a:moveTo>
                  <a:pt x="6147" y="26164"/>
                </a:moveTo>
                <a:cubicBezTo>
                  <a:pt x="6025" y="26309"/>
                  <a:pt x="5879" y="26431"/>
                  <a:pt x="5734" y="26552"/>
                </a:cubicBezTo>
                <a:lnTo>
                  <a:pt x="13313" y="34690"/>
                </a:lnTo>
                <a:cubicBezTo>
                  <a:pt x="13459" y="34544"/>
                  <a:pt x="13604" y="34423"/>
                  <a:pt x="13750" y="34277"/>
                </a:cubicBezTo>
                <a:lnTo>
                  <a:pt x="6147" y="26164"/>
                </a:lnTo>
                <a:close/>
                <a:moveTo>
                  <a:pt x="5029" y="27087"/>
                </a:moveTo>
                <a:cubicBezTo>
                  <a:pt x="4883" y="27208"/>
                  <a:pt x="4713" y="27330"/>
                  <a:pt x="4543" y="27427"/>
                </a:cubicBezTo>
                <a:lnTo>
                  <a:pt x="12195" y="35613"/>
                </a:lnTo>
                <a:cubicBezTo>
                  <a:pt x="12341" y="35492"/>
                  <a:pt x="12511" y="35370"/>
                  <a:pt x="12657" y="35249"/>
                </a:cubicBezTo>
                <a:lnTo>
                  <a:pt x="5029" y="27087"/>
                </a:lnTo>
                <a:close/>
                <a:moveTo>
                  <a:pt x="3742" y="27840"/>
                </a:moveTo>
                <a:cubicBezTo>
                  <a:pt x="3547" y="27937"/>
                  <a:pt x="3377" y="28010"/>
                  <a:pt x="3183" y="28083"/>
                </a:cubicBezTo>
                <a:lnTo>
                  <a:pt x="11005" y="36488"/>
                </a:lnTo>
                <a:cubicBezTo>
                  <a:pt x="11175" y="36366"/>
                  <a:pt x="11321" y="36245"/>
                  <a:pt x="11491" y="36148"/>
                </a:cubicBezTo>
                <a:lnTo>
                  <a:pt x="3742" y="27840"/>
                </a:lnTo>
                <a:close/>
                <a:moveTo>
                  <a:pt x="2260" y="28398"/>
                </a:moveTo>
                <a:cubicBezTo>
                  <a:pt x="2041" y="28447"/>
                  <a:pt x="1823" y="28496"/>
                  <a:pt x="1604" y="28544"/>
                </a:cubicBezTo>
                <a:lnTo>
                  <a:pt x="9742" y="37241"/>
                </a:lnTo>
                <a:cubicBezTo>
                  <a:pt x="9912" y="37144"/>
                  <a:pt x="10082" y="37071"/>
                  <a:pt x="10252" y="36949"/>
                </a:cubicBezTo>
                <a:lnTo>
                  <a:pt x="2260" y="28398"/>
                </a:lnTo>
                <a:close/>
                <a:moveTo>
                  <a:pt x="1" y="28666"/>
                </a:moveTo>
                <a:lnTo>
                  <a:pt x="1" y="28933"/>
                </a:lnTo>
                <a:lnTo>
                  <a:pt x="8382" y="37921"/>
                </a:lnTo>
                <a:cubicBezTo>
                  <a:pt x="8576" y="37848"/>
                  <a:pt x="8746" y="37751"/>
                  <a:pt x="8940" y="37678"/>
                </a:cubicBezTo>
                <a:lnTo>
                  <a:pt x="511" y="28666"/>
                </a:lnTo>
                <a:close/>
                <a:moveTo>
                  <a:pt x="1" y="30245"/>
                </a:moveTo>
                <a:lnTo>
                  <a:pt x="1" y="31095"/>
                </a:lnTo>
                <a:lnTo>
                  <a:pt x="6948" y="38553"/>
                </a:lnTo>
                <a:cubicBezTo>
                  <a:pt x="7143" y="38480"/>
                  <a:pt x="7337" y="38407"/>
                  <a:pt x="7531" y="38334"/>
                </a:cubicBezTo>
                <a:lnTo>
                  <a:pt x="1" y="30245"/>
                </a:lnTo>
                <a:close/>
                <a:moveTo>
                  <a:pt x="1" y="32358"/>
                </a:moveTo>
                <a:lnTo>
                  <a:pt x="1" y="33208"/>
                </a:lnTo>
                <a:lnTo>
                  <a:pt x="5418" y="39038"/>
                </a:lnTo>
                <a:cubicBezTo>
                  <a:pt x="5637" y="38990"/>
                  <a:pt x="5831" y="38917"/>
                  <a:pt x="6025" y="38844"/>
                </a:cubicBezTo>
                <a:lnTo>
                  <a:pt x="1" y="32358"/>
                </a:lnTo>
                <a:close/>
                <a:moveTo>
                  <a:pt x="1" y="34496"/>
                </a:moveTo>
                <a:lnTo>
                  <a:pt x="1" y="35346"/>
                </a:lnTo>
                <a:lnTo>
                  <a:pt x="3790" y="39427"/>
                </a:lnTo>
                <a:cubicBezTo>
                  <a:pt x="4009" y="39378"/>
                  <a:pt x="4228" y="39330"/>
                  <a:pt x="4446" y="39281"/>
                </a:cubicBezTo>
                <a:lnTo>
                  <a:pt x="1" y="34496"/>
                </a:lnTo>
                <a:close/>
                <a:moveTo>
                  <a:pt x="1" y="36658"/>
                </a:moveTo>
                <a:lnTo>
                  <a:pt x="1" y="37484"/>
                </a:lnTo>
                <a:lnTo>
                  <a:pt x="2041" y="39694"/>
                </a:lnTo>
                <a:cubicBezTo>
                  <a:pt x="2284" y="39670"/>
                  <a:pt x="2527" y="39621"/>
                  <a:pt x="2746" y="39597"/>
                </a:cubicBezTo>
                <a:lnTo>
                  <a:pt x="1" y="36658"/>
                </a:lnTo>
                <a:close/>
                <a:moveTo>
                  <a:pt x="1" y="38795"/>
                </a:moveTo>
                <a:lnTo>
                  <a:pt x="1" y="39621"/>
                </a:lnTo>
                <a:lnTo>
                  <a:pt x="146" y="39791"/>
                </a:lnTo>
                <a:cubicBezTo>
                  <a:pt x="414" y="39791"/>
                  <a:pt x="657" y="39791"/>
                  <a:pt x="924" y="39767"/>
                </a:cubicBezTo>
                <a:lnTo>
                  <a:pt x="1" y="38795"/>
                </a:lnTo>
                <a:close/>
              </a:path>
            </a:pathLst>
          </a:custGeom>
          <a:solidFill>
            <a:srgbClr val="00AF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5"/>
          <p:cNvSpPr txBox="1"/>
          <p:nvPr/>
        </p:nvSpPr>
        <p:spPr>
          <a:xfrm>
            <a:off x="354688" y="1711322"/>
            <a:ext cx="5141100" cy="21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C190"/>
              </a:buClr>
              <a:buSzPts val="2000"/>
              <a:buFont typeface="DFKai-SB"/>
              <a:buChar char="●"/>
            </a:pPr>
            <a:r>
              <a:rPr lang="zh-TW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撰寫：</a:t>
            </a:r>
            <a:r>
              <a:rPr lang="zh-TW" sz="200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針對功能設計</a:t>
            </a:r>
            <a:endParaRPr b="0" i="0" sz="2000" u="none" cap="none" strike="noStrike">
              <a:solidFill>
                <a:srgbClr val="FFFFF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  呼叫：指定URL，即可獲取資料</a:t>
            </a:r>
            <a:endParaRPr b="0" i="0" sz="2000" u="none" cap="none" strike="noStrike">
              <a:solidFill>
                <a:srgbClr val="FFFFF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CC190"/>
              </a:buClr>
              <a:buSzPts val="2000"/>
              <a:buFont typeface="DFKai-SB"/>
              <a:buChar char="●"/>
            </a:pPr>
            <a:r>
              <a:rPr lang="zh-TW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可跨平台</a:t>
            </a:r>
            <a:endParaRPr b="0" i="0" sz="2000" u="none" cap="none" strike="noStrike">
              <a:solidFill>
                <a:srgbClr val="FFFFF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CC190"/>
              </a:buClr>
              <a:buSzPts val="2000"/>
              <a:buFont typeface="DFKai-SB"/>
              <a:buChar char="●"/>
            </a:pPr>
            <a:r>
              <a:rPr lang="zh-TW" sz="200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方便與其他APP整合</a:t>
            </a:r>
            <a:endParaRPr b="0" i="0" sz="2000" u="none" cap="none" strike="noStrike">
              <a:solidFill>
                <a:srgbClr val="FFFFFF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descr="一張含有 文字, 螢幕擷取畫面, 圖表, 設計 的圖片&#10;&#10;自動產生的描述" id="443" name="Google Shape;44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3339" y="1332303"/>
            <a:ext cx="4286939" cy="3235771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35"/>
          <p:cNvSpPr txBox="1"/>
          <p:nvPr>
            <p:ph type="title"/>
          </p:nvPr>
        </p:nvSpPr>
        <p:spPr>
          <a:xfrm>
            <a:off x="2263800" y="326650"/>
            <a:ext cx="46164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zh-TW"/>
              <a:t>WHY USE API?</a:t>
            </a:r>
            <a:endParaRPr/>
          </a:p>
        </p:txBody>
      </p:sp>
      <p:sp>
        <p:nvSpPr>
          <p:cNvPr id="445" name="Google Shape;445;p35"/>
          <p:cNvSpPr txBox="1"/>
          <p:nvPr/>
        </p:nvSpPr>
        <p:spPr>
          <a:xfrm>
            <a:off x="354700" y="3891125"/>
            <a:ext cx="213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C8F08D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RESTful API</a:t>
            </a:r>
            <a:endParaRPr sz="2400">
              <a:solidFill>
                <a:srgbClr val="C8F08D"/>
              </a:solidFill>
            </a:endParaRPr>
          </a:p>
        </p:txBody>
      </p:sp>
      <p:sp>
        <p:nvSpPr>
          <p:cNvPr id="446" name="Google Shape;446;p35"/>
          <p:cNvSpPr txBox="1"/>
          <p:nvPr/>
        </p:nvSpPr>
        <p:spPr>
          <a:xfrm>
            <a:off x="2602200" y="3891125"/>
            <a:ext cx="190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C190"/>
              </a:buClr>
              <a:buSzPts val="2000"/>
              <a:buFont typeface="DFKai-SB"/>
              <a:buChar char="●"/>
            </a:pPr>
            <a:r>
              <a:rPr lang="zh-TW" sz="200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API風格統一</a:t>
            </a:r>
            <a:endParaRPr b="0" i="0" sz="2000" u="none" cap="none" strike="noStrike">
              <a:solidFill>
                <a:srgbClr val="FFFFFF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6"/>
          <p:cNvSpPr txBox="1"/>
          <p:nvPr>
            <p:ph type="title"/>
          </p:nvPr>
        </p:nvSpPr>
        <p:spPr>
          <a:xfrm>
            <a:off x="2440800" y="2265300"/>
            <a:ext cx="42624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zh-TW"/>
              <a:t>API Reference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t/>
            </a:r>
            <a:endParaRPr/>
          </a:p>
        </p:txBody>
      </p:sp>
      <p:sp>
        <p:nvSpPr>
          <p:cNvPr id="452" name="Google Shape;452;p36"/>
          <p:cNvSpPr/>
          <p:nvPr/>
        </p:nvSpPr>
        <p:spPr>
          <a:xfrm rot="-5400000">
            <a:off x="1147591" y="3091945"/>
            <a:ext cx="669900" cy="669900"/>
          </a:xfrm>
          <a:prstGeom prst="frame">
            <a:avLst>
              <a:gd fmla="val 12500" name="adj1"/>
            </a:avLst>
          </a:prstGeom>
          <a:noFill/>
          <a:ln cap="flat" cmpd="sng" w="9525">
            <a:solidFill>
              <a:srgbClr val="00AF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36"/>
          <p:cNvSpPr/>
          <p:nvPr/>
        </p:nvSpPr>
        <p:spPr>
          <a:xfrm>
            <a:off x="7661778" y="1426753"/>
            <a:ext cx="467314" cy="930311"/>
          </a:xfrm>
          <a:custGeom>
            <a:rect b="b" l="l" r="r" t="t"/>
            <a:pathLst>
              <a:path extrusionOk="0" h="52375" w="26309">
                <a:moveTo>
                  <a:pt x="26090" y="1"/>
                </a:moveTo>
                <a:lnTo>
                  <a:pt x="25702" y="414"/>
                </a:lnTo>
                <a:lnTo>
                  <a:pt x="26309" y="1021"/>
                </a:lnTo>
                <a:lnTo>
                  <a:pt x="26309" y="195"/>
                </a:lnTo>
                <a:lnTo>
                  <a:pt x="26090" y="1"/>
                </a:lnTo>
                <a:close/>
                <a:moveTo>
                  <a:pt x="25070" y="1045"/>
                </a:moveTo>
                <a:lnTo>
                  <a:pt x="24657" y="1434"/>
                </a:lnTo>
                <a:lnTo>
                  <a:pt x="26309" y="3086"/>
                </a:lnTo>
                <a:lnTo>
                  <a:pt x="26309" y="2260"/>
                </a:lnTo>
                <a:lnTo>
                  <a:pt x="25070" y="1045"/>
                </a:lnTo>
                <a:close/>
                <a:moveTo>
                  <a:pt x="24025" y="2066"/>
                </a:moveTo>
                <a:lnTo>
                  <a:pt x="23637" y="2479"/>
                </a:lnTo>
                <a:lnTo>
                  <a:pt x="26309" y="5151"/>
                </a:lnTo>
                <a:lnTo>
                  <a:pt x="26309" y="4325"/>
                </a:lnTo>
                <a:lnTo>
                  <a:pt x="24025" y="2066"/>
                </a:lnTo>
                <a:close/>
                <a:moveTo>
                  <a:pt x="23005" y="3086"/>
                </a:moveTo>
                <a:lnTo>
                  <a:pt x="22592" y="3499"/>
                </a:lnTo>
                <a:lnTo>
                  <a:pt x="26309" y="7216"/>
                </a:lnTo>
                <a:lnTo>
                  <a:pt x="26309" y="6390"/>
                </a:lnTo>
                <a:lnTo>
                  <a:pt x="23005" y="3086"/>
                </a:lnTo>
                <a:close/>
                <a:moveTo>
                  <a:pt x="21985" y="4131"/>
                </a:moveTo>
                <a:lnTo>
                  <a:pt x="21572" y="4544"/>
                </a:lnTo>
                <a:lnTo>
                  <a:pt x="26309" y="9256"/>
                </a:lnTo>
                <a:lnTo>
                  <a:pt x="26309" y="8455"/>
                </a:lnTo>
                <a:lnTo>
                  <a:pt x="21985" y="4131"/>
                </a:lnTo>
                <a:close/>
                <a:moveTo>
                  <a:pt x="20940" y="5151"/>
                </a:moveTo>
                <a:lnTo>
                  <a:pt x="20527" y="5564"/>
                </a:lnTo>
                <a:lnTo>
                  <a:pt x="26309" y="11345"/>
                </a:lnTo>
                <a:lnTo>
                  <a:pt x="26309" y="10519"/>
                </a:lnTo>
                <a:lnTo>
                  <a:pt x="20940" y="5151"/>
                </a:lnTo>
                <a:close/>
                <a:moveTo>
                  <a:pt x="19920" y="6195"/>
                </a:moveTo>
                <a:lnTo>
                  <a:pt x="19507" y="6608"/>
                </a:lnTo>
                <a:lnTo>
                  <a:pt x="26309" y="13386"/>
                </a:lnTo>
                <a:lnTo>
                  <a:pt x="26309" y="12584"/>
                </a:lnTo>
                <a:lnTo>
                  <a:pt x="19920" y="6195"/>
                </a:lnTo>
                <a:close/>
                <a:moveTo>
                  <a:pt x="18875" y="7216"/>
                </a:moveTo>
                <a:lnTo>
                  <a:pt x="18462" y="7629"/>
                </a:lnTo>
                <a:lnTo>
                  <a:pt x="26236" y="15378"/>
                </a:lnTo>
                <a:lnTo>
                  <a:pt x="26309" y="15329"/>
                </a:lnTo>
                <a:lnTo>
                  <a:pt x="26309" y="14649"/>
                </a:lnTo>
                <a:lnTo>
                  <a:pt x="18875" y="7216"/>
                </a:lnTo>
                <a:close/>
                <a:moveTo>
                  <a:pt x="17855" y="8260"/>
                </a:moveTo>
                <a:lnTo>
                  <a:pt x="17442" y="8649"/>
                </a:lnTo>
                <a:lnTo>
                  <a:pt x="25191" y="16422"/>
                </a:lnTo>
                <a:lnTo>
                  <a:pt x="25604" y="16009"/>
                </a:lnTo>
                <a:lnTo>
                  <a:pt x="17855" y="8260"/>
                </a:lnTo>
                <a:close/>
                <a:moveTo>
                  <a:pt x="16811" y="9280"/>
                </a:moveTo>
                <a:lnTo>
                  <a:pt x="16422" y="9693"/>
                </a:lnTo>
                <a:lnTo>
                  <a:pt x="24171" y="17443"/>
                </a:lnTo>
                <a:lnTo>
                  <a:pt x="24584" y="17030"/>
                </a:lnTo>
                <a:lnTo>
                  <a:pt x="16811" y="9280"/>
                </a:lnTo>
                <a:close/>
                <a:moveTo>
                  <a:pt x="15790" y="10325"/>
                </a:moveTo>
                <a:lnTo>
                  <a:pt x="15377" y="10714"/>
                </a:lnTo>
                <a:lnTo>
                  <a:pt x="23127" y="18487"/>
                </a:lnTo>
                <a:lnTo>
                  <a:pt x="23540" y="18074"/>
                </a:lnTo>
                <a:lnTo>
                  <a:pt x="15790" y="10325"/>
                </a:lnTo>
                <a:close/>
                <a:moveTo>
                  <a:pt x="14770" y="11345"/>
                </a:moveTo>
                <a:lnTo>
                  <a:pt x="14357" y="11758"/>
                </a:lnTo>
                <a:lnTo>
                  <a:pt x="22106" y="19508"/>
                </a:lnTo>
                <a:lnTo>
                  <a:pt x="22519" y="19095"/>
                </a:lnTo>
                <a:lnTo>
                  <a:pt x="14770" y="11345"/>
                </a:lnTo>
                <a:close/>
                <a:moveTo>
                  <a:pt x="13725" y="12366"/>
                </a:moveTo>
                <a:lnTo>
                  <a:pt x="13312" y="12779"/>
                </a:lnTo>
                <a:lnTo>
                  <a:pt x="21086" y="20528"/>
                </a:lnTo>
                <a:lnTo>
                  <a:pt x="21475" y="20139"/>
                </a:lnTo>
                <a:lnTo>
                  <a:pt x="13725" y="12366"/>
                </a:lnTo>
                <a:close/>
                <a:moveTo>
                  <a:pt x="12705" y="13410"/>
                </a:moveTo>
                <a:lnTo>
                  <a:pt x="12292" y="13823"/>
                </a:lnTo>
                <a:lnTo>
                  <a:pt x="20041" y="21572"/>
                </a:lnTo>
                <a:lnTo>
                  <a:pt x="20454" y="21159"/>
                </a:lnTo>
                <a:lnTo>
                  <a:pt x="12705" y="13410"/>
                </a:lnTo>
                <a:close/>
                <a:moveTo>
                  <a:pt x="11661" y="14430"/>
                </a:moveTo>
                <a:lnTo>
                  <a:pt x="11248" y="14843"/>
                </a:lnTo>
                <a:lnTo>
                  <a:pt x="19021" y="22617"/>
                </a:lnTo>
                <a:lnTo>
                  <a:pt x="19410" y="22204"/>
                </a:lnTo>
                <a:lnTo>
                  <a:pt x="11661" y="14430"/>
                </a:lnTo>
                <a:close/>
                <a:moveTo>
                  <a:pt x="10640" y="15475"/>
                </a:moveTo>
                <a:lnTo>
                  <a:pt x="10227" y="15864"/>
                </a:lnTo>
                <a:lnTo>
                  <a:pt x="17977" y="23637"/>
                </a:lnTo>
                <a:lnTo>
                  <a:pt x="18414" y="23224"/>
                </a:lnTo>
                <a:lnTo>
                  <a:pt x="10640" y="15475"/>
                </a:lnTo>
                <a:close/>
                <a:moveTo>
                  <a:pt x="9596" y="16495"/>
                </a:moveTo>
                <a:lnTo>
                  <a:pt x="9207" y="16908"/>
                </a:lnTo>
                <a:lnTo>
                  <a:pt x="16956" y="24658"/>
                </a:lnTo>
                <a:lnTo>
                  <a:pt x="17369" y="24245"/>
                </a:lnTo>
                <a:lnTo>
                  <a:pt x="9596" y="16495"/>
                </a:lnTo>
                <a:close/>
                <a:moveTo>
                  <a:pt x="8575" y="17516"/>
                </a:moveTo>
                <a:lnTo>
                  <a:pt x="8163" y="17929"/>
                </a:lnTo>
                <a:lnTo>
                  <a:pt x="15912" y="25702"/>
                </a:lnTo>
                <a:lnTo>
                  <a:pt x="16325" y="25289"/>
                </a:lnTo>
                <a:lnTo>
                  <a:pt x="8575" y="17516"/>
                </a:lnTo>
                <a:close/>
                <a:moveTo>
                  <a:pt x="7531" y="18560"/>
                </a:moveTo>
                <a:lnTo>
                  <a:pt x="7142" y="18973"/>
                </a:lnTo>
                <a:lnTo>
                  <a:pt x="26309" y="38140"/>
                </a:lnTo>
                <a:lnTo>
                  <a:pt x="26309" y="37314"/>
                </a:lnTo>
                <a:lnTo>
                  <a:pt x="7531" y="18560"/>
                </a:lnTo>
                <a:close/>
                <a:moveTo>
                  <a:pt x="6511" y="19580"/>
                </a:moveTo>
                <a:lnTo>
                  <a:pt x="6098" y="19993"/>
                </a:lnTo>
                <a:lnTo>
                  <a:pt x="26309" y="40205"/>
                </a:lnTo>
                <a:lnTo>
                  <a:pt x="26309" y="39379"/>
                </a:lnTo>
                <a:lnTo>
                  <a:pt x="6511" y="19580"/>
                </a:lnTo>
                <a:close/>
                <a:moveTo>
                  <a:pt x="5466" y="20625"/>
                </a:moveTo>
                <a:lnTo>
                  <a:pt x="5077" y="21038"/>
                </a:lnTo>
                <a:lnTo>
                  <a:pt x="26309" y="42269"/>
                </a:lnTo>
                <a:lnTo>
                  <a:pt x="26309" y="41443"/>
                </a:lnTo>
                <a:lnTo>
                  <a:pt x="5466" y="20625"/>
                </a:lnTo>
                <a:close/>
                <a:moveTo>
                  <a:pt x="4446" y="21645"/>
                </a:moveTo>
                <a:lnTo>
                  <a:pt x="4033" y="22058"/>
                </a:lnTo>
                <a:lnTo>
                  <a:pt x="26309" y="44334"/>
                </a:lnTo>
                <a:lnTo>
                  <a:pt x="26309" y="43508"/>
                </a:lnTo>
                <a:lnTo>
                  <a:pt x="4446" y="21645"/>
                </a:lnTo>
                <a:close/>
                <a:moveTo>
                  <a:pt x="3401" y="22690"/>
                </a:moveTo>
                <a:lnTo>
                  <a:pt x="2988" y="23103"/>
                </a:lnTo>
                <a:lnTo>
                  <a:pt x="26309" y="46375"/>
                </a:lnTo>
                <a:lnTo>
                  <a:pt x="26309" y="45573"/>
                </a:lnTo>
                <a:lnTo>
                  <a:pt x="3401" y="22690"/>
                </a:lnTo>
                <a:close/>
                <a:moveTo>
                  <a:pt x="2381" y="23710"/>
                </a:moveTo>
                <a:lnTo>
                  <a:pt x="1968" y="24123"/>
                </a:lnTo>
                <a:lnTo>
                  <a:pt x="26309" y="48440"/>
                </a:lnTo>
                <a:lnTo>
                  <a:pt x="26309" y="47638"/>
                </a:lnTo>
                <a:lnTo>
                  <a:pt x="2381" y="23710"/>
                </a:lnTo>
                <a:close/>
                <a:moveTo>
                  <a:pt x="1336" y="24755"/>
                </a:moveTo>
                <a:lnTo>
                  <a:pt x="923" y="25143"/>
                </a:lnTo>
                <a:lnTo>
                  <a:pt x="26309" y="50504"/>
                </a:lnTo>
                <a:lnTo>
                  <a:pt x="26309" y="49703"/>
                </a:lnTo>
                <a:lnTo>
                  <a:pt x="1336" y="24755"/>
                </a:lnTo>
                <a:close/>
                <a:moveTo>
                  <a:pt x="316" y="25775"/>
                </a:moveTo>
                <a:lnTo>
                  <a:pt x="0" y="26091"/>
                </a:lnTo>
                <a:lnTo>
                  <a:pt x="26309" y="52375"/>
                </a:lnTo>
                <a:lnTo>
                  <a:pt x="26309" y="51768"/>
                </a:lnTo>
                <a:lnTo>
                  <a:pt x="316" y="25775"/>
                </a:lnTo>
                <a:close/>
              </a:path>
            </a:pathLst>
          </a:custGeom>
          <a:solidFill>
            <a:srgbClr val="00AF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36"/>
          <p:cNvSpPr/>
          <p:nvPr/>
        </p:nvSpPr>
        <p:spPr>
          <a:xfrm rot="-2700000">
            <a:off x="6757486" y="1599740"/>
            <a:ext cx="575302" cy="575302"/>
          </a:xfrm>
          <a:prstGeom prst="halfFrame">
            <a:avLst>
              <a:gd fmla="val 20795" name="adj1"/>
              <a:gd fmla="val 20290" name="adj2"/>
            </a:avLst>
          </a:prstGeom>
          <a:noFill/>
          <a:ln cap="flat" cmpd="sng" w="9525">
            <a:solidFill>
              <a:srgbClr val="00AF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36"/>
          <p:cNvSpPr/>
          <p:nvPr/>
        </p:nvSpPr>
        <p:spPr>
          <a:xfrm>
            <a:off x="7133044" y="1488651"/>
            <a:ext cx="378984" cy="814766"/>
          </a:xfrm>
          <a:custGeom>
            <a:rect b="b" l="l" r="r" t="t"/>
            <a:pathLst>
              <a:path extrusionOk="0" h="27498" w="13750">
                <a:moveTo>
                  <a:pt x="13750" y="0"/>
                </a:moveTo>
                <a:lnTo>
                  <a:pt x="1" y="13749"/>
                </a:lnTo>
                <a:lnTo>
                  <a:pt x="13750" y="27498"/>
                </a:lnTo>
                <a:lnTo>
                  <a:pt x="13750" y="19378"/>
                </a:lnTo>
                <a:lnTo>
                  <a:pt x="8108" y="13749"/>
                </a:lnTo>
                <a:lnTo>
                  <a:pt x="13750" y="8107"/>
                </a:lnTo>
                <a:lnTo>
                  <a:pt x="13750" y="0"/>
                </a:lnTo>
                <a:close/>
              </a:path>
            </a:pathLst>
          </a:custGeom>
          <a:solidFill>
            <a:srgbClr val="77D6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36"/>
          <p:cNvSpPr/>
          <p:nvPr/>
        </p:nvSpPr>
        <p:spPr>
          <a:xfrm rot="10800000">
            <a:off x="12" y="4342020"/>
            <a:ext cx="1732225" cy="801470"/>
          </a:xfrm>
          <a:custGeom>
            <a:rect b="b" l="l" r="r" t="t"/>
            <a:pathLst>
              <a:path extrusionOk="0" h="11853" w="25618">
                <a:moveTo>
                  <a:pt x="1437" y="1"/>
                </a:moveTo>
                <a:cubicBezTo>
                  <a:pt x="1488" y="738"/>
                  <a:pt x="1386" y="1462"/>
                  <a:pt x="1157" y="2161"/>
                </a:cubicBezTo>
                <a:cubicBezTo>
                  <a:pt x="662" y="3711"/>
                  <a:pt x="1" y="4880"/>
                  <a:pt x="331" y="6545"/>
                </a:cubicBezTo>
                <a:cubicBezTo>
                  <a:pt x="611" y="7968"/>
                  <a:pt x="1360" y="9264"/>
                  <a:pt x="2441" y="10230"/>
                </a:cubicBezTo>
                <a:cubicBezTo>
                  <a:pt x="3680" y="11314"/>
                  <a:pt x="5381" y="11853"/>
                  <a:pt x="7039" y="11853"/>
                </a:cubicBezTo>
                <a:cubicBezTo>
                  <a:pt x="7421" y="11853"/>
                  <a:pt x="7800" y="11824"/>
                  <a:pt x="8171" y="11767"/>
                </a:cubicBezTo>
                <a:cubicBezTo>
                  <a:pt x="9696" y="11526"/>
                  <a:pt x="11107" y="10827"/>
                  <a:pt x="12212" y="9747"/>
                </a:cubicBezTo>
                <a:cubicBezTo>
                  <a:pt x="13432" y="8565"/>
                  <a:pt x="13597" y="7015"/>
                  <a:pt x="14309" y="5579"/>
                </a:cubicBezTo>
                <a:cubicBezTo>
                  <a:pt x="14969" y="4232"/>
                  <a:pt x="16316" y="3152"/>
                  <a:pt x="17828" y="2974"/>
                </a:cubicBezTo>
                <a:cubicBezTo>
                  <a:pt x="18010" y="2953"/>
                  <a:pt x="18191" y="2943"/>
                  <a:pt x="18373" y="2943"/>
                </a:cubicBezTo>
                <a:cubicBezTo>
                  <a:pt x="19402" y="2943"/>
                  <a:pt x="20426" y="3267"/>
                  <a:pt x="21323" y="3775"/>
                </a:cubicBezTo>
                <a:cubicBezTo>
                  <a:pt x="22886" y="4639"/>
                  <a:pt x="24017" y="6367"/>
                  <a:pt x="25618" y="7167"/>
                </a:cubicBezTo>
                <a:lnTo>
                  <a:pt x="25618" y="1"/>
                </a:lnTo>
                <a:close/>
              </a:path>
            </a:pathLst>
          </a:custGeom>
          <a:solidFill>
            <a:srgbClr val="0067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36"/>
          <p:cNvSpPr/>
          <p:nvPr/>
        </p:nvSpPr>
        <p:spPr>
          <a:xfrm rot="-5400000">
            <a:off x="8221014" y="4194018"/>
            <a:ext cx="896451" cy="948632"/>
          </a:xfrm>
          <a:custGeom>
            <a:rect b="b" l="l" r="r" t="t"/>
            <a:pathLst>
              <a:path extrusionOk="0" h="27015" w="25529">
                <a:moveTo>
                  <a:pt x="1" y="0"/>
                </a:moveTo>
                <a:lnTo>
                  <a:pt x="1" y="27015"/>
                </a:lnTo>
                <a:lnTo>
                  <a:pt x="25008" y="27015"/>
                </a:lnTo>
                <a:cubicBezTo>
                  <a:pt x="25033" y="26900"/>
                  <a:pt x="25046" y="26799"/>
                  <a:pt x="25071" y="26684"/>
                </a:cubicBezTo>
                <a:cubicBezTo>
                  <a:pt x="25249" y="25680"/>
                  <a:pt x="25364" y="24677"/>
                  <a:pt x="25427" y="23673"/>
                </a:cubicBezTo>
                <a:cubicBezTo>
                  <a:pt x="25529" y="21513"/>
                  <a:pt x="25122" y="19251"/>
                  <a:pt x="23559" y="17663"/>
                </a:cubicBezTo>
                <a:cubicBezTo>
                  <a:pt x="20586" y="14651"/>
                  <a:pt x="15910" y="14880"/>
                  <a:pt x="12009" y="14473"/>
                </a:cubicBezTo>
                <a:cubicBezTo>
                  <a:pt x="11221" y="14397"/>
                  <a:pt x="10446" y="14257"/>
                  <a:pt x="9684" y="14028"/>
                </a:cubicBezTo>
                <a:cubicBezTo>
                  <a:pt x="8972" y="13838"/>
                  <a:pt x="8311" y="13482"/>
                  <a:pt x="7765" y="12986"/>
                </a:cubicBezTo>
                <a:cubicBezTo>
                  <a:pt x="7650" y="12898"/>
                  <a:pt x="7549" y="12783"/>
                  <a:pt x="7460" y="12682"/>
                </a:cubicBezTo>
                <a:cubicBezTo>
                  <a:pt x="7320" y="12529"/>
                  <a:pt x="7206" y="12377"/>
                  <a:pt x="7091" y="12211"/>
                </a:cubicBezTo>
                <a:cubicBezTo>
                  <a:pt x="6850" y="11830"/>
                  <a:pt x="6647" y="11436"/>
                  <a:pt x="6494" y="11030"/>
                </a:cubicBezTo>
                <a:cubicBezTo>
                  <a:pt x="6100" y="10064"/>
                  <a:pt x="6011" y="8997"/>
                  <a:pt x="5808" y="7980"/>
                </a:cubicBezTo>
                <a:cubicBezTo>
                  <a:pt x="5465" y="6150"/>
                  <a:pt x="4995" y="4206"/>
                  <a:pt x="3762" y="2758"/>
                </a:cubicBezTo>
                <a:cubicBezTo>
                  <a:pt x="2619" y="1398"/>
                  <a:pt x="1335" y="508"/>
                  <a:pt x="1" y="0"/>
                </a:cubicBezTo>
                <a:close/>
              </a:path>
            </a:pathLst>
          </a:custGeom>
          <a:solidFill>
            <a:srgbClr val="77D6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36"/>
          <p:cNvSpPr/>
          <p:nvPr/>
        </p:nvSpPr>
        <p:spPr>
          <a:xfrm rot="-5400000">
            <a:off x="8105447" y="4078875"/>
            <a:ext cx="1017808" cy="1059314"/>
          </a:xfrm>
          <a:custGeom>
            <a:rect b="b" l="l" r="r" t="t"/>
            <a:pathLst>
              <a:path extrusionOk="0" h="30167" w="28985">
                <a:moveTo>
                  <a:pt x="1" y="1"/>
                </a:moveTo>
                <a:lnTo>
                  <a:pt x="1" y="331"/>
                </a:lnTo>
                <a:cubicBezTo>
                  <a:pt x="1678" y="801"/>
                  <a:pt x="3330" y="1767"/>
                  <a:pt x="4842" y="3444"/>
                </a:cubicBezTo>
                <a:cubicBezTo>
                  <a:pt x="6201" y="4956"/>
                  <a:pt x="6748" y="6951"/>
                  <a:pt x="7142" y="8705"/>
                </a:cubicBezTo>
                <a:cubicBezTo>
                  <a:pt x="7193" y="8959"/>
                  <a:pt x="7256" y="9226"/>
                  <a:pt x="7294" y="9493"/>
                </a:cubicBezTo>
                <a:cubicBezTo>
                  <a:pt x="7459" y="10268"/>
                  <a:pt x="7612" y="11081"/>
                  <a:pt x="7955" y="11831"/>
                </a:cubicBezTo>
                <a:cubicBezTo>
                  <a:pt x="8133" y="12275"/>
                  <a:pt x="8374" y="12682"/>
                  <a:pt x="8641" y="13076"/>
                </a:cubicBezTo>
                <a:cubicBezTo>
                  <a:pt x="8781" y="13254"/>
                  <a:pt x="8921" y="13419"/>
                  <a:pt x="9073" y="13584"/>
                </a:cubicBezTo>
                <a:cubicBezTo>
                  <a:pt x="9175" y="13698"/>
                  <a:pt x="9289" y="13800"/>
                  <a:pt x="9416" y="13915"/>
                </a:cubicBezTo>
                <a:cubicBezTo>
                  <a:pt x="10039" y="14435"/>
                  <a:pt x="10763" y="14829"/>
                  <a:pt x="11551" y="15045"/>
                </a:cubicBezTo>
                <a:cubicBezTo>
                  <a:pt x="12377" y="15287"/>
                  <a:pt x="13228" y="15465"/>
                  <a:pt x="14092" y="15554"/>
                </a:cubicBezTo>
                <a:cubicBezTo>
                  <a:pt x="14817" y="15643"/>
                  <a:pt x="15554" y="15719"/>
                  <a:pt x="16329" y="15795"/>
                </a:cubicBezTo>
                <a:cubicBezTo>
                  <a:pt x="20001" y="16138"/>
                  <a:pt x="23800" y="16507"/>
                  <a:pt x="26469" y="19048"/>
                </a:cubicBezTo>
                <a:cubicBezTo>
                  <a:pt x="27930" y="20458"/>
                  <a:pt x="28642" y="22479"/>
                  <a:pt x="28578" y="25058"/>
                </a:cubicBezTo>
                <a:cubicBezTo>
                  <a:pt x="28540" y="26062"/>
                  <a:pt x="28438" y="27079"/>
                  <a:pt x="28273" y="28070"/>
                </a:cubicBezTo>
                <a:cubicBezTo>
                  <a:pt x="28210" y="28540"/>
                  <a:pt x="28108" y="29010"/>
                  <a:pt x="28019" y="29468"/>
                </a:cubicBezTo>
                <a:cubicBezTo>
                  <a:pt x="27968" y="29696"/>
                  <a:pt x="27917" y="29938"/>
                  <a:pt x="27879" y="30166"/>
                </a:cubicBezTo>
                <a:lnTo>
                  <a:pt x="28197" y="30166"/>
                </a:lnTo>
                <a:cubicBezTo>
                  <a:pt x="28235" y="29950"/>
                  <a:pt x="28286" y="29747"/>
                  <a:pt x="28324" y="29531"/>
                </a:cubicBezTo>
                <a:cubicBezTo>
                  <a:pt x="28438" y="29061"/>
                  <a:pt x="28540" y="28591"/>
                  <a:pt x="28616" y="28121"/>
                </a:cubicBezTo>
                <a:cubicBezTo>
                  <a:pt x="28781" y="27104"/>
                  <a:pt x="28883" y="26088"/>
                  <a:pt x="28921" y="25058"/>
                </a:cubicBezTo>
                <a:cubicBezTo>
                  <a:pt x="28985" y="22390"/>
                  <a:pt x="28235" y="20281"/>
                  <a:pt x="26698" y="18819"/>
                </a:cubicBezTo>
                <a:cubicBezTo>
                  <a:pt x="23953" y="16189"/>
                  <a:pt x="20103" y="15821"/>
                  <a:pt x="16367" y="15465"/>
                </a:cubicBezTo>
                <a:cubicBezTo>
                  <a:pt x="15592" y="15401"/>
                  <a:pt x="14855" y="15325"/>
                  <a:pt x="14131" y="15236"/>
                </a:cubicBezTo>
                <a:cubicBezTo>
                  <a:pt x="13292" y="15147"/>
                  <a:pt x="12466" y="14982"/>
                  <a:pt x="11653" y="14740"/>
                </a:cubicBezTo>
                <a:cubicBezTo>
                  <a:pt x="10738" y="14448"/>
                  <a:pt x="10306" y="14219"/>
                  <a:pt x="9620" y="13660"/>
                </a:cubicBezTo>
                <a:cubicBezTo>
                  <a:pt x="9505" y="13559"/>
                  <a:pt x="9404" y="13457"/>
                  <a:pt x="9302" y="13355"/>
                </a:cubicBezTo>
                <a:cubicBezTo>
                  <a:pt x="9162" y="13203"/>
                  <a:pt x="9022" y="13050"/>
                  <a:pt x="8908" y="12885"/>
                </a:cubicBezTo>
                <a:cubicBezTo>
                  <a:pt x="8641" y="12517"/>
                  <a:pt x="8425" y="12123"/>
                  <a:pt x="8247" y="11704"/>
                </a:cubicBezTo>
                <a:cubicBezTo>
                  <a:pt x="7930" y="10979"/>
                  <a:pt x="7777" y="10191"/>
                  <a:pt x="7612" y="9429"/>
                </a:cubicBezTo>
                <a:cubicBezTo>
                  <a:pt x="7561" y="9162"/>
                  <a:pt x="7510" y="8895"/>
                  <a:pt x="7459" y="8629"/>
                </a:cubicBezTo>
                <a:cubicBezTo>
                  <a:pt x="7053" y="6837"/>
                  <a:pt x="6506" y="4791"/>
                  <a:pt x="5083" y="3228"/>
                </a:cubicBezTo>
                <a:cubicBezTo>
                  <a:pt x="3609" y="1602"/>
                  <a:pt x="1907" y="522"/>
                  <a:pt x="1" y="1"/>
                </a:cubicBezTo>
                <a:close/>
              </a:path>
            </a:pathLst>
          </a:custGeom>
          <a:solidFill>
            <a:srgbClr val="77D6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36"/>
          <p:cNvSpPr/>
          <p:nvPr/>
        </p:nvSpPr>
        <p:spPr>
          <a:xfrm>
            <a:off x="1147597" y="2681750"/>
            <a:ext cx="467281" cy="934515"/>
          </a:xfrm>
          <a:custGeom>
            <a:rect b="b" l="l" r="r" t="t"/>
            <a:pathLst>
              <a:path extrusionOk="0" h="39792" w="19897">
                <a:moveTo>
                  <a:pt x="1" y="11005"/>
                </a:moveTo>
                <a:lnTo>
                  <a:pt x="1" y="11078"/>
                </a:lnTo>
                <a:lnTo>
                  <a:pt x="49" y="11078"/>
                </a:lnTo>
                <a:lnTo>
                  <a:pt x="1" y="11005"/>
                </a:lnTo>
                <a:close/>
                <a:moveTo>
                  <a:pt x="1" y="8892"/>
                </a:moveTo>
                <a:lnTo>
                  <a:pt x="1" y="9718"/>
                </a:lnTo>
                <a:lnTo>
                  <a:pt x="1361" y="11199"/>
                </a:lnTo>
                <a:cubicBezTo>
                  <a:pt x="1701" y="11248"/>
                  <a:pt x="2017" y="11321"/>
                  <a:pt x="2357" y="11418"/>
                </a:cubicBezTo>
                <a:lnTo>
                  <a:pt x="1" y="8892"/>
                </a:lnTo>
                <a:close/>
                <a:moveTo>
                  <a:pt x="8722" y="2017"/>
                </a:moveTo>
                <a:lnTo>
                  <a:pt x="18439" y="12414"/>
                </a:lnTo>
                <a:cubicBezTo>
                  <a:pt x="18220" y="11831"/>
                  <a:pt x="17953" y="11272"/>
                  <a:pt x="17661" y="10714"/>
                </a:cubicBezTo>
                <a:lnTo>
                  <a:pt x="10349" y="2892"/>
                </a:lnTo>
                <a:cubicBezTo>
                  <a:pt x="9815" y="2576"/>
                  <a:pt x="9280" y="2284"/>
                  <a:pt x="8722" y="2017"/>
                </a:cubicBezTo>
                <a:close/>
                <a:moveTo>
                  <a:pt x="5588" y="778"/>
                </a:moveTo>
                <a:lnTo>
                  <a:pt x="19435" y="15596"/>
                </a:lnTo>
                <a:cubicBezTo>
                  <a:pt x="19337" y="15208"/>
                  <a:pt x="19240" y="14819"/>
                  <a:pt x="19119" y="14430"/>
                </a:cubicBezTo>
                <a:lnTo>
                  <a:pt x="6730" y="1142"/>
                </a:lnTo>
                <a:cubicBezTo>
                  <a:pt x="6365" y="1021"/>
                  <a:pt x="5977" y="900"/>
                  <a:pt x="5588" y="778"/>
                </a:cubicBezTo>
                <a:close/>
                <a:moveTo>
                  <a:pt x="3062" y="219"/>
                </a:moveTo>
                <a:lnTo>
                  <a:pt x="19823" y="18147"/>
                </a:lnTo>
                <a:cubicBezTo>
                  <a:pt x="19799" y="17831"/>
                  <a:pt x="19775" y="17515"/>
                  <a:pt x="19726" y="17200"/>
                </a:cubicBezTo>
                <a:lnTo>
                  <a:pt x="4009" y="389"/>
                </a:lnTo>
                <a:cubicBezTo>
                  <a:pt x="3717" y="317"/>
                  <a:pt x="3402" y="268"/>
                  <a:pt x="3062" y="219"/>
                </a:cubicBezTo>
                <a:close/>
                <a:moveTo>
                  <a:pt x="875" y="1"/>
                </a:moveTo>
                <a:lnTo>
                  <a:pt x="19896" y="20358"/>
                </a:lnTo>
                <a:lnTo>
                  <a:pt x="19896" y="19896"/>
                </a:lnTo>
                <a:lnTo>
                  <a:pt x="19896" y="19507"/>
                </a:lnTo>
                <a:lnTo>
                  <a:pt x="1725" y="49"/>
                </a:lnTo>
                <a:cubicBezTo>
                  <a:pt x="1434" y="25"/>
                  <a:pt x="1167" y="1"/>
                  <a:pt x="875" y="1"/>
                </a:cubicBezTo>
                <a:close/>
                <a:moveTo>
                  <a:pt x="1" y="341"/>
                </a:moveTo>
                <a:lnTo>
                  <a:pt x="1" y="1167"/>
                </a:lnTo>
                <a:lnTo>
                  <a:pt x="19750" y="22350"/>
                </a:lnTo>
                <a:cubicBezTo>
                  <a:pt x="19775" y="22082"/>
                  <a:pt x="19799" y="21839"/>
                  <a:pt x="19823" y="21572"/>
                </a:cubicBezTo>
                <a:lnTo>
                  <a:pt x="1" y="341"/>
                </a:lnTo>
                <a:close/>
                <a:moveTo>
                  <a:pt x="1" y="2479"/>
                </a:moveTo>
                <a:lnTo>
                  <a:pt x="1" y="3329"/>
                </a:lnTo>
                <a:lnTo>
                  <a:pt x="19459" y="24172"/>
                </a:lnTo>
                <a:cubicBezTo>
                  <a:pt x="19507" y="23929"/>
                  <a:pt x="19532" y="23710"/>
                  <a:pt x="19580" y="23467"/>
                </a:cubicBezTo>
                <a:lnTo>
                  <a:pt x="1" y="2479"/>
                </a:lnTo>
                <a:close/>
                <a:moveTo>
                  <a:pt x="1" y="4616"/>
                </a:moveTo>
                <a:lnTo>
                  <a:pt x="1" y="5442"/>
                </a:lnTo>
                <a:lnTo>
                  <a:pt x="19022" y="25823"/>
                </a:lnTo>
                <a:cubicBezTo>
                  <a:pt x="19070" y="25629"/>
                  <a:pt x="19143" y="25410"/>
                  <a:pt x="19192" y="25192"/>
                </a:cubicBezTo>
                <a:lnTo>
                  <a:pt x="1" y="4616"/>
                </a:lnTo>
                <a:close/>
                <a:moveTo>
                  <a:pt x="1" y="6754"/>
                </a:moveTo>
                <a:lnTo>
                  <a:pt x="1" y="7580"/>
                </a:lnTo>
                <a:lnTo>
                  <a:pt x="4325" y="12244"/>
                </a:lnTo>
                <a:cubicBezTo>
                  <a:pt x="5879" y="13119"/>
                  <a:pt x="7143" y="14479"/>
                  <a:pt x="7920" y="16082"/>
                </a:cubicBezTo>
                <a:lnTo>
                  <a:pt x="18439" y="27354"/>
                </a:lnTo>
                <a:cubicBezTo>
                  <a:pt x="18536" y="27159"/>
                  <a:pt x="18609" y="26965"/>
                  <a:pt x="18681" y="26747"/>
                </a:cubicBezTo>
                <a:lnTo>
                  <a:pt x="1" y="6754"/>
                </a:lnTo>
                <a:close/>
                <a:moveTo>
                  <a:pt x="8600" y="18098"/>
                </a:moveTo>
                <a:lnTo>
                  <a:pt x="8600" y="18098"/>
                </a:lnTo>
                <a:cubicBezTo>
                  <a:pt x="8673" y="18439"/>
                  <a:pt x="8722" y="18779"/>
                  <a:pt x="8746" y="19119"/>
                </a:cubicBezTo>
                <a:lnTo>
                  <a:pt x="17807" y="28811"/>
                </a:lnTo>
                <a:cubicBezTo>
                  <a:pt x="17904" y="28617"/>
                  <a:pt x="17977" y="28423"/>
                  <a:pt x="18074" y="28228"/>
                </a:cubicBezTo>
                <a:lnTo>
                  <a:pt x="8600" y="18098"/>
                </a:lnTo>
                <a:close/>
                <a:moveTo>
                  <a:pt x="8770" y="20431"/>
                </a:moveTo>
                <a:cubicBezTo>
                  <a:pt x="8770" y="20673"/>
                  <a:pt x="8722" y="20941"/>
                  <a:pt x="8697" y="21184"/>
                </a:cubicBezTo>
                <a:lnTo>
                  <a:pt x="17054" y="30147"/>
                </a:lnTo>
                <a:cubicBezTo>
                  <a:pt x="17175" y="29977"/>
                  <a:pt x="17273" y="29783"/>
                  <a:pt x="17370" y="29613"/>
                </a:cubicBezTo>
                <a:lnTo>
                  <a:pt x="8770" y="20431"/>
                </a:lnTo>
                <a:close/>
                <a:moveTo>
                  <a:pt x="8479" y="22228"/>
                </a:moveTo>
                <a:cubicBezTo>
                  <a:pt x="8406" y="22447"/>
                  <a:pt x="8333" y="22665"/>
                  <a:pt x="8260" y="22860"/>
                </a:cubicBezTo>
                <a:lnTo>
                  <a:pt x="16228" y="31386"/>
                </a:lnTo>
                <a:cubicBezTo>
                  <a:pt x="16349" y="31241"/>
                  <a:pt x="16471" y="31071"/>
                  <a:pt x="16568" y="30925"/>
                </a:cubicBezTo>
                <a:lnTo>
                  <a:pt x="8479" y="22228"/>
                </a:lnTo>
                <a:close/>
                <a:moveTo>
                  <a:pt x="7896" y="23759"/>
                </a:moveTo>
                <a:cubicBezTo>
                  <a:pt x="7799" y="23929"/>
                  <a:pt x="7701" y="24123"/>
                  <a:pt x="7604" y="24293"/>
                </a:cubicBezTo>
                <a:lnTo>
                  <a:pt x="15329" y="32577"/>
                </a:lnTo>
                <a:lnTo>
                  <a:pt x="15694" y="32115"/>
                </a:lnTo>
                <a:lnTo>
                  <a:pt x="7896" y="23759"/>
                </a:lnTo>
                <a:close/>
                <a:moveTo>
                  <a:pt x="7118" y="25046"/>
                </a:moveTo>
                <a:cubicBezTo>
                  <a:pt x="6997" y="25216"/>
                  <a:pt x="6875" y="25362"/>
                  <a:pt x="6754" y="25508"/>
                </a:cubicBezTo>
                <a:lnTo>
                  <a:pt x="14357" y="33670"/>
                </a:lnTo>
                <a:cubicBezTo>
                  <a:pt x="14503" y="33524"/>
                  <a:pt x="14625" y="33378"/>
                  <a:pt x="14770" y="33233"/>
                </a:cubicBezTo>
                <a:lnTo>
                  <a:pt x="7118" y="25046"/>
                </a:lnTo>
                <a:close/>
                <a:moveTo>
                  <a:pt x="6147" y="26164"/>
                </a:moveTo>
                <a:cubicBezTo>
                  <a:pt x="6025" y="26309"/>
                  <a:pt x="5879" y="26431"/>
                  <a:pt x="5734" y="26552"/>
                </a:cubicBezTo>
                <a:lnTo>
                  <a:pt x="13313" y="34690"/>
                </a:lnTo>
                <a:cubicBezTo>
                  <a:pt x="13459" y="34544"/>
                  <a:pt x="13604" y="34423"/>
                  <a:pt x="13750" y="34277"/>
                </a:cubicBezTo>
                <a:lnTo>
                  <a:pt x="6147" y="26164"/>
                </a:lnTo>
                <a:close/>
                <a:moveTo>
                  <a:pt x="5029" y="27087"/>
                </a:moveTo>
                <a:cubicBezTo>
                  <a:pt x="4883" y="27208"/>
                  <a:pt x="4713" y="27330"/>
                  <a:pt x="4543" y="27427"/>
                </a:cubicBezTo>
                <a:lnTo>
                  <a:pt x="12195" y="35613"/>
                </a:lnTo>
                <a:cubicBezTo>
                  <a:pt x="12341" y="35492"/>
                  <a:pt x="12511" y="35370"/>
                  <a:pt x="12657" y="35249"/>
                </a:cubicBezTo>
                <a:lnTo>
                  <a:pt x="5029" y="27087"/>
                </a:lnTo>
                <a:close/>
                <a:moveTo>
                  <a:pt x="3742" y="27840"/>
                </a:moveTo>
                <a:cubicBezTo>
                  <a:pt x="3547" y="27937"/>
                  <a:pt x="3377" y="28010"/>
                  <a:pt x="3183" y="28083"/>
                </a:cubicBezTo>
                <a:lnTo>
                  <a:pt x="11005" y="36488"/>
                </a:lnTo>
                <a:cubicBezTo>
                  <a:pt x="11175" y="36366"/>
                  <a:pt x="11321" y="36245"/>
                  <a:pt x="11491" y="36148"/>
                </a:cubicBezTo>
                <a:lnTo>
                  <a:pt x="3742" y="27840"/>
                </a:lnTo>
                <a:close/>
                <a:moveTo>
                  <a:pt x="2260" y="28398"/>
                </a:moveTo>
                <a:cubicBezTo>
                  <a:pt x="2041" y="28447"/>
                  <a:pt x="1823" y="28496"/>
                  <a:pt x="1604" y="28544"/>
                </a:cubicBezTo>
                <a:lnTo>
                  <a:pt x="9742" y="37241"/>
                </a:lnTo>
                <a:cubicBezTo>
                  <a:pt x="9912" y="37144"/>
                  <a:pt x="10082" y="37071"/>
                  <a:pt x="10252" y="36949"/>
                </a:cubicBezTo>
                <a:lnTo>
                  <a:pt x="2260" y="28398"/>
                </a:lnTo>
                <a:close/>
                <a:moveTo>
                  <a:pt x="1" y="28666"/>
                </a:moveTo>
                <a:lnTo>
                  <a:pt x="1" y="28933"/>
                </a:lnTo>
                <a:lnTo>
                  <a:pt x="8382" y="37921"/>
                </a:lnTo>
                <a:cubicBezTo>
                  <a:pt x="8576" y="37848"/>
                  <a:pt x="8746" y="37751"/>
                  <a:pt x="8940" y="37678"/>
                </a:cubicBezTo>
                <a:lnTo>
                  <a:pt x="511" y="28666"/>
                </a:lnTo>
                <a:close/>
                <a:moveTo>
                  <a:pt x="1" y="30245"/>
                </a:moveTo>
                <a:lnTo>
                  <a:pt x="1" y="31095"/>
                </a:lnTo>
                <a:lnTo>
                  <a:pt x="6948" y="38553"/>
                </a:lnTo>
                <a:cubicBezTo>
                  <a:pt x="7143" y="38480"/>
                  <a:pt x="7337" y="38407"/>
                  <a:pt x="7531" y="38334"/>
                </a:cubicBezTo>
                <a:lnTo>
                  <a:pt x="1" y="30245"/>
                </a:lnTo>
                <a:close/>
                <a:moveTo>
                  <a:pt x="1" y="32358"/>
                </a:moveTo>
                <a:lnTo>
                  <a:pt x="1" y="33208"/>
                </a:lnTo>
                <a:lnTo>
                  <a:pt x="5418" y="39038"/>
                </a:lnTo>
                <a:cubicBezTo>
                  <a:pt x="5637" y="38990"/>
                  <a:pt x="5831" y="38917"/>
                  <a:pt x="6025" y="38844"/>
                </a:cubicBezTo>
                <a:lnTo>
                  <a:pt x="1" y="32358"/>
                </a:lnTo>
                <a:close/>
                <a:moveTo>
                  <a:pt x="1" y="34496"/>
                </a:moveTo>
                <a:lnTo>
                  <a:pt x="1" y="35346"/>
                </a:lnTo>
                <a:lnTo>
                  <a:pt x="3790" y="39427"/>
                </a:lnTo>
                <a:cubicBezTo>
                  <a:pt x="4009" y="39378"/>
                  <a:pt x="4228" y="39330"/>
                  <a:pt x="4446" y="39281"/>
                </a:cubicBezTo>
                <a:lnTo>
                  <a:pt x="1" y="34496"/>
                </a:lnTo>
                <a:close/>
                <a:moveTo>
                  <a:pt x="1" y="36658"/>
                </a:moveTo>
                <a:lnTo>
                  <a:pt x="1" y="37484"/>
                </a:lnTo>
                <a:lnTo>
                  <a:pt x="2041" y="39694"/>
                </a:lnTo>
                <a:cubicBezTo>
                  <a:pt x="2284" y="39670"/>
                  <a:pt x="2527" y="39621"/>
                  <a:pt x="2746" y="39597"/>
                </a:cubicBezTo>
                <a:lnTo>
                  <a:pt x="1" y="36658"/>
                </a:lnTo>
                <a:close/>
                <a:moveTo>
                  <a:pt x="1" y="38795"/>
                </a:moveTo>
                <a:lnTo>
                  <a:pt x="1" y="39621"/>
                </a:lnTo>
                <a:lnTo>
                  <a:pt x="146" y="39791"/>
                </a:lnTo>
                <a:cubicBezTo>
                  <a:pt x="414" y="39791"/>
                  <a:pt x="657" y="39791"/>
                  <a:pt x="924" y="39767"/>
                </a:cubicBezTo>
                <a:lnTo>
                  <a:pt x="1" y="38795"/>
                </a:lnTo>
                <a:close/>
              </a:path>
            </a:pathLst>
          </a:custGeom>
          <a:solidFill>
            <a:srgbClr val="00AF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564" y="375750"/>
            <a:ext cx="879389" cy="1011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4021" y="447814"/>
            <a:ext cx="1036456" cy="86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0462" y="458844"/>
            <a:ext cx="1036442" cy="995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62694" y="389784"/>
            <a:ext cx="1146916" cy="1693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54396" y="626725"/>
            <a:ext cx="965795" cy="904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5293283" y="480692"/>
            <a:ext cx="1146890" cy="1130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78735" y="615019"/>
            <a:ext cx="1036467" cy="946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354505" y="492969"/>
            <a:ext cx="1146893" cy="1246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3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40439" y="1314728"/>
            <a:ext cx="1036444" cy="1428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3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876877" y="1314740"/>
            <a:ext cx="879414" cy="1014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756289" y="1393402"/>
            <a:ext cx="1227988" cy="1166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896362" y="1311815"/>
            <a:ext cx="1336650" cy="2009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221835" y="1494453"/>
            <a:ext cx="1146938" cy="10865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7"/>
          <p:cNvGrpSpPr/>
          <p:nvPr/>
        </p:nvGrpSpPr>
        <p:grpSpPr>
          <a:xfrm>
            <a:off x="6349515" y="1469866"/>
            <a:ext cx="1146801" cy="1974384"/>
            <a:chOff x="440351" y="2901200"/>
            <a:chExt cx="1014329" cy="1964561"/>
          </a:xfrm>
        </p:grpSpPr>
        <p:pic>
          <p:nvPicPr>
            <p:cNvPr id="478" name="Google Shape;478;p37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440355" y="2901200"/>
              <a:ext cx="1014325" cy="15732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9" name="Google Shape;479;p37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440351" y="4474451"/>
              <a:ext cx="1014325" cy="3913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0" name="Google Shape;480;p37"/>
          <p:cNvGrpSpPr/>
          <p:nvPr/>
        </p:nvGrpSpPr>
        <p:grpSpPr>
          <a:xfrm>
            <a:off x="7425196" y="1469743"/>
            <a:ext cx="1228045" cy="1915580"/>
            <a:chOff x="440350" y="2772025"/>
            <a:chExt cx="1014326" cy="1762101"/>
          </a:xfrm>
        </p:grpSpPr>
        <p:pic>
          <p:nvPicPr>
            <p:cNvPr id="481" name="Google Shape;481;p37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440350" y="2772025"/>
              <a:ext cx="1014325" cy="11725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" name="Google Shape;482;p37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440351" y="3944576"/>
              <a:ext cx="1014325" cy="5895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83" name="Google Shape;483;p3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26513" y="2742871"/>
            <a:ext cx="965795" cy="808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823914" y="2427591"/>
            <a:ext cx="1336657" cy="1123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5186487" y="2453731"/>
            <a:ext cx="1227988" cy="1028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37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592308" y="2253359"/>
            <a:ext cx="1227988" cy="1318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37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107576" y="3551257"/>
            <a:ext cx="965794" cy="103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7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107984" y="3305027"/>
            <a:ext cx="1227988" cy="133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7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073373" y="3499372"/>
            <a:ext cx="1227988" cy="1222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7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3083466" y="3443992"/>
            <a:ext cx="1146914" cy="1053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7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5131240" y="3272209"/>
            <a:ext cx="1227989" cy="1495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7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6309075" y="3289880"/>
            <a:ext cx="1146914" cy="1271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37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7370596" y="3163057"/>
            <a:ext cx="1146891" cy="1241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8" name="Google Shape;498;p38"/>
          <p:cNvGraphicFramePr/>
          <p:nvPr/>
        </p:nvGraphicFramePr>
        <p:xfrm>
          <a:off x="832625" y="795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{CBC57B6B-D077-40AB-AD22-8A5503881C18}</a:tableStyleId>
              </a:tblPr>
              <a:tblGrid>
                <a:gridCol w="3739375"/>
                <a:gridCol w="3739375"/>
              </a:tblGrid>
              <a:tr h="424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zh-TW" sz="1400" u="none" cap="none" strike="noStrike">
                          <a:solidFill>
                            <a:schemeClr val="lt1"/>
                          </a:solidFill>
                        </a:rPr>
                        <a:t>url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zh-TW" sz="1400" u="none" cap="none" strike="noStrike">
                          <a:solidFill>
                            <a:schemeClr val="lt1"/>
                          </a:solidFill>
                        </a:rPr>
                        <a:t>功能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4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highlight>
                            <a:srgbClr val="FFF1AA"/>
                          </a:highlight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/leafs/create-normal-leaf</a:t>
                      </a:r>
                      <a:endParaRPr sz="1400" u="none" cap="none" strike="noStrike">
                        <a:highlight>
                          <a:srgbClr val="FFF1AA"/>
                        </a:highlight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highlight>
                            <a:srgbClr val="FFF1AA"/>
                          </a:highlight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創建一個會議</a:t>
                      </a:r>
                      <a:endParaRPr sz="1400" u="none" cap="none" strike="noStrike">
                        <a:highlight>
                          <a:srgbClr val="FFF1AA"/>
                        </a:highlight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4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highlight>
                            <a:srgbClr val="FFF1AA"/>
                          </a:highlight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/leafs/leave-leaf</a:t>
                      </a:r>
                      <a:endParaRPr sz="1400" u="none" cap="none" strike="noStrike">
                        <a:highlight>
                          <a:srgbClr val="FFF1AA"/>
                        </a:highlight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highlight>
                            <a:srgbClr val="FFF1AA"/>
                          </a:highlight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離開會議</a:t>
                      </a:r>
                      <a:endParaRPr sz="1400" u="none" cap="none" strike="noStrike">
                        <a:highlight>
                          <a:srgbClr val="FFF1AA"/>
                        </a:highlight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4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dk2"/>
                          </a:solidFill>
                          <a:highlight>
                            <a:srgbClr val="FFF1AA"/>
                          </a:highlight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/leafs/add-gardener</a:t>
                      </a:r>
                      <a:endParaRPr sz="1400" u="none" cap="none" strike="noStrike">
                        <a:solidFill>
                          <a:schemeClr val="dk2"/>
                        </a:solidFill>
                        <a:highlight>
                          <a:srgbClr val="FFF1AA"/>
                        </a:highlight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dk2"/>
                          </a:solidFill>
                          <a:highlight>
                            <a:srgbClr val="FFF1AA"/>
                          </a:highlight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會議新增使用者</a:t>
                      </a:r>
                      <a:endParaRPr sz="1400" u="none" cap="none" strike="noStrike">
                        <a:solidFill>
                          <a:schemeClr val="dk2"/>
                        </a:solidFill>
                        <a:highlight>
                          <a:srgbClr val="FFF1AA"/>
                        </a:highlight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4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dk2"/>
                          </a:solidFill>
                          <a:highlight>
                            <a:srgbClr val="FFF1AA"/>
                          </a:highlight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/leafs/all_gardeners</a:t>
                      </a:r>
                      <a:endParaRPr sz="1400" u="none" cap="none" strike="noStrike">
                        <a:solidFill>
                          <a:schemeClr val="dk2"/>
                        </a:solidFill>
                        <a:highlight>
                          <a:srgbClr val="FFF1AA"/>
                        </a:highlight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dk2"/>
                          </a:solidFill>
                          <a:highlight>
                            <a:srgbClr val="FFF1AA"/>
                          </a:highlight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取得某場會議所有使用者資料</a:t>
                      </a:r>
                      <a:endParaRPr sz="1400" u="none" cap="none" strike="noStrike">
                        <a:solidFill>
                          <a:schemeClr val="dk2"/>
                        </a:solidFill>
                        <a:highlight>
                          <a:srgbClr val="FFF1AA"/>
                        </a:highlight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4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dk2"/>
                          </a:solidFill>
                          <a:highlight>
                            <a:srgbClr val="C8F08D"/>
                          </a:highlight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/gardeners/login</a:t>
                      </a:r>
                      <a:endParaRPr sz="1400" u="none" cap="none" strike="noStrike">
                        <a:solidFill>
                          <a:schemeClr val="dk2"/>
                        </a:solidFill>
                        <a:highlight>
                          <a:srgbClr val="C8F08D"/>
                        </a:highlight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dk2"/>
                          </a:solidFill>
                          <a:highlight>
                            <a:srgbClr val="C8F08D"/>
                          </a:highlight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登入</a:t>
                      </a:r>
                      <a:endParaRPr sz="1400" u="none" cap="none" strike="noStrike">
                        <a:solidFill>
                          <a:schemeClr val="dk2"/>
                        </a:solidFill>
                        <a:highlight>
                          <a:srgbClr val="C8F08D"/>
                        </a:highlight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4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highlight>
                            <a:srgbClr val="E5C7F9"/>
                          </a:highlight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/leafs/report</a:t>
                      </a:r>
                      <a:endParaRPr sz="1400" u="none" cap="none" strike="noStrike">
                        <a:solidFill>
                          <a:schemeClr val="dk2"/>
                        </a:solidFill>
                        <a:highlight>
                          <a:srgbClr val="E5C7F9"/>
                        </a:highlight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highlight>
                            <a:srgbClr val="E5C7F9"/>
                          </a:highlight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舉報</a:t>
                      </a:r>
                      <a:endParaRPr sz="1400" u="none" cap="none" strike="noStrike">
                        <a:solidFill>
                          <a:schemeClr val="dk2"/>
                        </a:solidFill>
                        <a:highlight>
                          <a:srgbClr val="E5C7F9"/>
                        </a:highlight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4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dk2"/>
                          </a:solidFill>
                          <a:highlight>
                            <a:srgbClr val="FFC8D3"/>
                          </a:highlight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/chats/send-message</a:t>
                      </a:r>
                      <a:endParaRPr sz="1400" u="none" cap="none" strike="noStrike">
                        <a:solidFill>
                          <a:schemeClr val="dk2"/>
                        </a:solidFill>
                        <a:highlight>
                          <a:srgbClr val="FFC8D3"/>
                        </a:highlight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dk2"/>
                          </a:solidFill>
                          <a:highlight>
                            <a:srgbClr val="FFC8D3"/>
                          </a:highlight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傳送訊息</a:t>
                      </a:r>
                      <a:endParaRPr sz="1400" u="none" cap="none" strike="noStrike">
                        <a:solidFill>
                          <a:schemeClr val="dk2"/>
                        </a:solidFill>
                        <a:highlight>
                          <a:srgbClr val="FFC8D3"/>
                        </a:highlight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4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dk2"/>
                          </a:solidFill>
                          <a:highlight>
                            <a:srgbClr val="A1C8F1"/>
                          </a:highlight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/plants/create-plant</a:t>
                      </a:r>
                      <a:endParaRPr sz="1400" u="none" cap="none" strike="noStrike">
                        <a:solidFill>
                          <a:schemeClr val="dk2"/>
                        </a:solidFill>
                        <a:highlight>
                          <a:srgbClr val="A1C8F1"/>
                        </a:highlight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dk2"/>
                          </a:solidFill>
                          <a:highlight>
                            <a:srgbClr val="A1C8F1"/>
                          </a:highlight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創建plant</a:t>
                      </a:r>
                      <a:endParaRPr sz="1400" u="none" cap="none" strike="noStrike">
                        <a:solidFill>
                          <a:schemeClr val="dk2"/>
                        </a:solidFill>
                        <a:highlight>
                          <a:srgbClr val="A1C8F1"/>
                        </a:highlight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4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dk2"/>
                          </a:solidFill>
                          <a:highlight>
                            <a:srgbClr val="A1C8F1"/>
                          </a:highlight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/plants/harvest-fruit</a:t>
                      </a:r>
                      <a:endParaRPr sz="1400" u="none" cap="none" strike="noStrike">
                        <a:solidFill>
                          <a:schemeClr val="dk2"/>
                        </a:solidFill>
                        <a:highlight>
                          <a:srgbClr val="A1C8F1"/>
                        </a:highlight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dk2"/>
                          </a:solidFill>
                          <a:highlight>
                            <a:srgbClr val="A1C8F1"/>
                          </a:highlight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存會議筆記進plant</a:t>
                      </a:r>
                      <a:endParaRPr sz="1400" u="none" cap="none" strike="noStrike">
                        <a:solidFill>
                          <a:schemeClr val="dk2"/>
                        </a:solidFill>
                        <a:highlight>
                          <a:srgbClr val="A1C8F1"/>
                        </a:highlight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99" name="Google Shape;499;p38"/>
          <p:cNvSpPr txBox="1"/>
          <p:nvPr>
            <p:ph type="title"/>
          </p:nvPr>
        </p:nvSpPr>
        <p:spPr>
          <a:xfrm>
            <a:off x="713250" y="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zh-TW" sz="3200">
                <a:latin typeface="DFKai-SB"/>
                <a:ea typeface="DFKai-SB"/>
                <a:cs typeface="DFKai-SB"/>
                <a:sym typeface="DFKai-SB"/>
              </a:rPr>
              <a:t>主要</a:t>
            </a:r>
            <a:r>
              <a:rPr lang="zh-TW" sz="3200"/>
              <a:t>API</a:t>
            </a:r>
            <a:r>
              <a:rPr lang="zh-TW" sz="3200">
                <a:latin typeface="DFKai-SB"/>
                <a:ea typeface="DFKai-SB"/>
                <a:cs typeface="DFKai-SB"/>
                <a:sym typeface="DFKai-SB"/>
              </a:rPr>
              <a:t>功能</a:t>
            </a:r>
            <a:endParaRPr sz="32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2162" y="1407000"/>
            <a:ext cx="6639675" cy="320152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39"/>
          <p:cNvSpPr txBox="1"/>
          <p:nvPr>
            <p:ph type="title"/>
          </p:nvPr>
        </p:nvSpPr>
        <p:spPr>
          <a:xfrm>
            <a:off x="713250" y="53975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zh-TW"/>
              <a:t>Example: login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/>
          <p:nvPr>
            <p:ph type="title"/>
          </p:nvPr>
        </p:nvSpPr>
        <p:spPr>
          <a:xfrm>
            <a:off x="453543" y="1958850"/>
            <a:ext cx="3419837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zh-TW" sz="3200">
                <a:latin typeface="DFKai-SB"/>
                <a:ea typeface="DFKai-SB"/>
                <a:cs typeface="DFKai-SB"/>
                <a:sym typeface="DFKai-SB"/>
              </a:rPr>
              <a:t>示意</a:t>
            </a:r>
            <a:r>
              <a:rPr lang="zh-TW" sz="3200">
                <a:latin typeface="DFKai-SB"/>
                <a:ea typeface="DFKai-SB"/>
                <a:cs typeface="DFKai-SB"/>
                <a:sym typeface="DFKai-SB"/>
              </a:rPr>
              <a:t>圖</a:t>
            </a:r>
            <a:endParaRPr sz="3200">
              <a:solidFill>
                <a:srgbClr val="FF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grpSp>
        <p:nvGrpSpPr>
          <p:cNvPr id="126" name="Google Shape;126;p13"/>
          <p:cNvGrpSpPr/>
          <p:nvPr/>
        </p:nvGrpSpPr>
        <p:grpSpPr>
          <a:xfrm>
            <a:off x="5062259" y="69070"/>
            <a:ext cx="3342905" cy="5074430"/>
            <a:chOff x="5062259" y="69070"/>
            <a:chExt cx="3342905" cy="5074430"/>
          </a:xfrm>
        </p:grpSpPr>
        <p:pic>
          <p:nvPicPr>
            <p:cNvPr descr="一張含有 文字, 螢幕擷取畫面, 多媒體, 軟體 的圖片&#10;&#10;自動產生的描述" id="127" name="Google Shape;127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062259" y="69070"/>
              <a:ext cx="3342905" cy="50744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" name="Google Shape;128;p13"/>
            <p:cNvSpPr txBox="1"/>
            <p:nvPr/>
          </p:nvSpPr>
          <p:spPr>
            <a:xfrm>
              <a:off x="6547103" y="4133089"/>
              <a:ext cx="577901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200" u="none" cap="none" strike="noStrike">
                  <a:solidFill>
                    <a:schemeClr val="dk1"/>
                  </a:solidFill>
                  <a:latin typeface="DFKai-SB"/>
                  <a:ea typeface="DFKai-SB"/>
                  <a:cs typeface="DFKai-SB"/>
                  <a:sym typeface="DFKai-SB"/>
                </a:rPr>
                <a:t>7/36</a:t>
              </a:r>
              <a:endParaRPr/>
            </a:p>
          </p:txBody>
        </p:sp>
        <p:sp>
          <p:nvSpPr>
            <p:cNvPr id="129" name="Google Shape;129;p13"/>
            <p:cNvSpPr txBox="1"/>
            <p:nvPr/>
          </p:nvSpPr>
          <p:spPr>
            <a:xfrm>
              <a:off x="6373289" y="4377828"/>
              <a:ext cx="925500" cy="2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900" u="none" cap="none" strike="noStrike">
                  <a:solidFill>
                    <a:srgbClr val="000000"/>
                  </a:solidFill>
                  <a:latin typeface="DFKai-SB"/>
                  <a:ea typeface="DFKai-SB"/>
                  <a:cs typeface="DFKai-SB"/>
                  <a:sym typeface="DFKai-SB"/>
                </a:rPr>
                <a:t>返回PPT頁面</a:t>
              </a:r>
              <a:endParaRPr b="0" i="0" sz="9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130" name="Google Shape;130;p13"/>
            <p:cNvSpPr txBox="1"/>
            <p:nvPr/>
          </p:nvSpPr>
          <p:spPr>
            <a:xfrm>
              <a:off x="5837528" y="1002183"/>
              <a:ext cx="19970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400" u="none" cap="none" strike="noStrike">
                  <a:solidFill>
                    <a:srgbClr val="000000"/>
                  </a:solidFill>
                  <a:latin typeface="DFKai-SB"/>
                  <a:ea typeface="DFKai-SB"/>
                  <a:cs typeface="DFKai-SB"/>
                  <a:sym typeface="DFKai-SB"/>
                </a:rPr>
                <a:t>灰色地區指可放大畫面</a:t>
              </a:r>
              <a:endParaRPr b="0" i="0" sz="14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131" name="Google Shape;131;p13"/>
            <p:cNvSpPr txBox="1"/>
            <p:nvPr/>
          </p:nvSpPr>
          <p:spPr>
            <a:xfrm>
              <a:off x="7388351" y="512064"/>
              <a:ext cx="4461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400" u="none" cap="none" strike="noStrike">
                  <a:solidFill>
                    <a:srgbClr val="000000"/>
                  </a:solidFill>
                  <a:latin typeface="DFKai-SB"/>
                  <a:ea typeface="DFKai-SB"/>
                  <a:cs typeface="DFKai-SB"/>
                  <a:sym typeface="DFKai-SB"/>
                </a:rPr>
                <a:t>★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0"/>
          <p:cNvSpPr txBox="1"/>
          <p:nvPr>
            <p:ph type="title"/>
          </p:nvPr>
        </p:nvSpPr>
        <p:spPr>
          <a:xfrm>
            <a:off x="713250" y="53975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zh-TW"/>
              <a:t>Example: login</a:t>
            </a:r>
            <a:endParaRPr/>
          </a:p>
        </p:txBody>
      </p:sp>
      <p:pic>
        <p:nvPicPr>
          <p:cNvPr id="511" name="Google Shape;51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6688" y="1226900"/>
            <a:ext cx="6130618" cy="3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1"/>
          <p:cNvSpPr txBox="1"/>
          <p:nvPr>
            <p:ph type="title"/>
          </p:nvPr>
        </p:nvSpPr>
        <p:spPr>
          <a:xfrm>
            <a:off x="2440800" y="2265300"/>
            <a:ext cx="42624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zh-TW"/>
              <a:t>PHP FrameWorks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t/>
            </a:r>
            <a:endParaRPr/>
          </a:p>
        </p:txBody>
      </p:sp>
      <p:sp>
        <p:nvSpPr>
          <p:cNvPr id="517" name="Google Shape;517;p41"/>
          <p:cNvSpPr/>
          <p:nvPr/>
        </p:nvSpPr>
        <p:spPr>
          <a:xfrm rot="-5400000">
            <a:off x="1147591" y="3091945"/>
            <a:ext cx="669900" cy="669900"/>
          </a:xfrm>
          <a:prstGeom prst="frame">
            <a:avLst>
              <a:gd fmla="val 12500" name="adj1"/>
            </a:avLst>
          </a:prstGeom>
          <a:noFill/>
          <a:ln cap="flat" cmpd="sng" w="9525">
            <a:solidFill>
              <a:srgbClr val="00AF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41"/>
          <p:cNvSpPr/>
          <p:nvPr/>
        </p:nvSpPr>
        <p:spPr>
          <a:xfrm>
            <a:off x="7661778" y="1426753"/>
            <a:ext cx="467314" cy="930311"/>
          </a:xfrm>
          <a:custGeom>
            <a:rect b="b" l="l" r="r" t="t"/>
            <a:pathLst>
              <a:path extrusionOk="0" h="52375" w="26309">
                <a:moveTo>
                  <a:pt x="26090" y="1"/>
                </a:moveTo>
                <a:lnTo>
                  <a:pt x="25702" y="414"/>
                </a:lnTo>
                <a:lnTo>
                  <a:pt x="26309" y="1021"/>
                </a:lnTo>
                <a:lnTo>
                  <a:pt x="26309" y="195"/>
                </a:lnTo>
                <a:lnTo>
                  <a:pt x="26090" y="1"/>
                </a:lnTo>
                <a:close/>
                <a:moveTo>
                  <a:pt x="25070" y="1045"/>
                </a:moveTo>
                <a:lnTo>
                  <a:pt x="24657" y="1434"/>
                </a:lnTo>
                <a:lnTo>
                  <a:pt x="26309" y="3086"/>
                </a:lnTo>
                <a:lnTo>
                  <a:pt x="26309" y="2260"/>
                </a:lnTo>
                <a:lnTo>
                  <a:pt x="25070" y="1045"/>
                </a:lnTo>
                <a:close/>
                <a:moveTo>
                  <a:pt x="24025" y="2066"/>
                </a:moveTo>
                <a:lnTo>
                  <a:pt x="23637" y="2479"/>
                </a:lnTo>
                <a:lnTo>
                  <a:pt x="26309" y="5151"/>
                </a:lnTo>
                <a:lnTo>
                  <a:pt x="26309" y="4325"/>
                </a:lnTo>
                <a:lnTo>
                  <a:pt x="24025" y="2066"/>
                </a:lnTo>
                <a:close/>
                <a:moveTo>
                  <a:pt x="23005" y="3086"/>
                </a:moveTo>
                <a:lnTo>
                  <a:pt x="22592" y="3499"/>
                </a:lnTo>
                <a:lnTo>
                  <a:pt x="26309" y="7216"/>
                </a:lnTo>
                <a:lnTo>
                  <a:pt x="26309" y="6390"/>
                </a:lnTo>
                <a:lnTo>
                  <a:pt x="23005" y="3086"/>
                </a:lnTo>
                <a:close/>
                <a:moveTo>
                  <a:pt x="21985" y="4131"/>
                </a:moveTo>
                <a:lnTo>
                  <a:pt x="21572" y="4544"/>
                </a:lnTo>
                <a:lnTo>
                  <a:pt x="26309" y="9256"/>
                </a:lnTo>
                <a:lnTo>
                  <a:pt x="26309" y="8455"/>
                </a:lnTo>
                <a:lnTo>
                  <a:pt x="21985" y="4131"/>
                </a:lnTo>
                <a:close/>
                <a:moveTo>
                  <a:pt x="20940" y="5151"/>
                </a:moveTo>
                <a:lnTo>
                  <a:pt x="20527" y="5564"/>
                </a:lnTo>
                <a:lnTo>
                  <a:pt x="26309" y="11345"/>
                </a:lnTo>
                <a:lnTo>
                  <a:pt x="26309" y="10519"/>
                </a:lnTo>
                <a:lnTo>
                  <a:pt x="20940" y="5151"/>
                </a:lnTo>
                <a:close/>
                <a:moveTo>
                  <a:pt x="19920" y="6195"/>
                </a:moveTo>
                <a:lnTo>
                  <a:pt x="19507" y="6608"/>
                </a:lnTo>
                <a:lnTo>
                  <a:pt x="26309" y="13386"/>
                </a:lnTo>
                <a:lnTo>
                  <a:pt x="26309" y="12584"/>
                </a:lnTo>
                <a:lnTo>
                  <a:pt x="19920" y="6195"/>
                </a:lnTo>
                <a:close/>
                <a:moveTo>
                  <a:pt x="18875" y="7216"/>
                </a:moveTo>
                <a:lnTo>
                  <a:pt x="18462" y="7629"/>
                </a:lnTo>
                <a:lnTo>
                  <a:pt x="26236" y="15378"/>
                </a:lnTo>
                <a:lnTo>
                  <a:pt x="26309" y="15329"/>
                </a:lnTo>
                <a:lnTo>
                  <a:pt x="26309" y="14649"/>
                </a:lnTo>
                <a:lnTo>
                  <a:pt x="18875" y="7216"/>
                </a:lnTo>
                <a:close/>
                <a:moveTo>
                  <a:pt x="17855" y="8260"/>
                </a:moveTo>
                <a:lnTo>
                  <a:pt x="17442" y="8649"/>
                </a:lnTo>
                <a:lnTo>
                  <a:pt x="25191" y="16422"/>
                </a:lnTo>
                <a:lnTo>
                  <a:pt x="25604" y="16009"/>
                </a:lnTo>
                <a:lnTo>
                  <a:pt x="17855" y="8260"/>
                </a:lnTo>
                <a:close/>
                <a:moveTo>
                  <a:pt x="16811" y="9280"/>
                </a:moveTo>
                <a:lnTo>
                  <a:pt x="16422" y="9693"/>
                </a:lnTo>
                <a:lnTo>
                  <a:pt x="24171" y="17443"/>
                </a:lnTo>
                <a:lnTo>
                  <a:pt x="24584" y="17030"/>
                </a:lnTo>
                <a:lnTo>
                  <a:pt x="16811" y="9280"/>
                </a:lnTo>
                <a:close/>
                <a:moveTo>
                  <a:pt x="15790" y="10325"/>
                </a:moveTo>
                <a:lnTo>
                  <a:pt x="15377" y="10714"/>
                </a:lnTo>
                <a:lnTo>
                  <a:pt x="23127" y="18487"/>
                </a:lnTo>
                <a:lnTo>
                  <a:pt x="23540" y="18074"/>
                </a:lnTo>
                <a:lnTo>
                  <a:pt x="15790" y="10325"/>
                </a:lnTo>
                <a:close/>
                <a:moveTo>
                  <a:pt x="14770" y="11345"/>
                </a:moveTo>
                <a:lnTo>
                  <a:pt x="14357" y="11758"/>
                </a:lnTo>
                <a:lnTo>
                  <a:pt x="22106" y="19508"/>
                </a:lnTo>
                <a:lnTo>
                  <a:pt x="22519" y="19095"/>
                </a:lnTo>
                <a:lnTo>
                  <a:pt x="14770" y="11345"/>
                </a:lnTo>
                <a:close/>
                <a:moveTo>
                  <a:pt x="13725" y="12366"/>
                </a:moveTo>
                <a:lnTo>
                  <a:pt x="13312" y="12779"/>
                </a:lnTo>
                <a:lnTo>
                  <a:pt x="21086" y="20528"/>
                </a:lnTo>
                <a:lnTo>
                  <a:pt x="21475" y="20139"/>
                </a:lnTo>
                <a:lnTo>
                  <a:pt x="13725" y="12366"/>
                </a:lnTo>
                <a:close/>
                <a:moveTo>
                  <a:pt x="12705" y="13410"/>
                </a:moveTo>
                <a:lnTo>
                  <a:pt x="12292" y="13823"/>
                </a:lnTo>
                <a:lnTo>
                  <a:pt x="20041" y="21572"/>
                </a:lnTo>
                <a:lnTo>
                  <a:pt x="20454" y="21159"/>
                </a:lnTo>
                <a:lnTo>
                  <a:pt x="12705" y="13410"/>
                </a:lnTo>
                <a:close/>
                <a:moveTo>
                  <a:pt x="11661" y="14430"/>
                </a:moveTo>
                <a:lnTo>
                  <a:pt x="11248" y="14843"/>
                </a:lnTo>
                <a:lnTo>
                  <a:pt x="19021" y="22617"/>
                </a:lnTo>
                <a:lnTo>
                  <a:pt x="19410" y="22204"/>
                </a:lnTo>
                <a:lnTo>
                  <a:pt x="11661" y="14430"/>
                </a:lnTo>
                <a:close/>
                <a:moveTo>
                  <a:pt x="10640" y="15475"/>
                </a:moveTo>
                <a:lnTo>
                  <a:pt x="10227" y="15864"/>
                </a:lnTo>
                <a:lnTo>
                  <a:pt x="17977" y="23637"/>
                </a:lnTo>
                <a:lnTo>
                  <a:pt x="18414" y="23224"/>
                </a:lnTo>
                <a:lnTo>
                  <a:pt x="10640" y="15475"/>
                </a:lnTo>
                <a:close/>
                <a:moveTo>
                  <a:pt x="9596" y="16495"/>
                </a:moveTo>
                <a:lnTo>
                  <a:pt x="9207" y="16908"/>
                </a:lnTo>
                <a:lnTo>
                  <a:pt x="16956" y="24658"/>
                </a:lnTo>
                <a:lnTo>
                  <a:pt x="17369" y="24245"/>
                </a:lnTo>
                <a:lnTo>
                  <a:pt x="9596" y="16495"/>
                </a:lnTo>
                <a:close/>
                <a:moveTo>
                  <a:pt x="8575" y="17516"/>
                </a:moveTo>
                <a:lnTo>
                  <a:pt x="8163" y="17929"/>
                </a:lnTo>
                <a:lnTo>
                  <a:pt x="15912" y="25702"/>
                </a:lnTo>
                <a:lnTo>
                  <a:pt x="16325" y="25289"/>
                </a:lnTo>
                <a:lnTo>
                  <a:pt x="8575" y="17516"/>
                </a:lnTo>
                <a:close/>
                <a:moveTo>
                  <a:pt x="7531" y="18560"/>
                </a:moveTo>
                <a:lnTo>
                  <a:pt x="7142" y="18973"/>
                </a:lnTo>
                <a:lnTo>
                  <a:pt x="26309" y="38140"/>
                </a:lnTo>
                <a:lnTo>
                  <a:pt x="26309" y="37314"/>
                </a:lnTo>
                <a:lnTo>
                  <a:pt x="7531" y="18560"/>
                </a:lnTo>
                <a:close/>
                <a:moveTo>
                  <a:pt x="6511" y="19580"/>
                </a:moveTo>
                <a:lnTo>
                  <a:pt x="6098" y="19993"/>
                </a:lnTo>
                <a:lnTo>
                  <a:pt x="26309" y="40205"/>
                </a:lnTo>
                <a:lnTo>
                  <a:pt x="26309" y="39379"/>
                </a:lnTo>
                <a:lnTo>
                  <a:pt x="6511" y="19580"/>
                </a:lnTo>
                <a:close/>
                <a:moveTo>
                  <a:pt x="5466" y="20625"/>
                </a:moveTo>
                <a:lnTo>
                  <a:pt x="5077" y="21038"/>
                </a:lnTo>
                <a:lnTo>
                  <a:pt x="26309" y="42269"/>
                </a:lnTo>
                <a:lnTo>
                  <a:pt x="26309" y="41443"/>
                </a:lnTo>
                <a:lnTo>
                  <a:pt x="5466" y="20625"/>
                </a:lnTo>
                <a:close/>
                <a:moveTo>
                  <a:pt x="4446" y="21645"/>
                </a:moveTo>
                <a:lnTo>
                  <a:pt x="4033" y="22058"/>
                </a:lnTo>
                <a:lnTo>
                  <a:pt x="26309" y="44334"/>
                </a:lnTo>
                <a:lnTo>
                  <a:pt x="26309" y="43508"/>
                </a:lnTo>
                <a:lnTo>
                  <a:pt x="4446" y="21645"/>
                </a:lnTo>
                <a:close/>
                <a:moveTo>
                  <a:pt x="3401" y="22690"/>
                </a:moveTo>
                <a:lnTo>
                  <a:pt x="2988" y="23103"/>
                </a:lnTo>
                <a:lnTo>
                  <a:pt x="26309" y="46375"/>
                </a:lnTo>
                <a:lnTo>
                  <a:pt x="26309" y="45573"/>
                </a:lnTo>
                <a:lnTo>
                  <a:pt x="3401" y="22690"/>
                </a:lnTo>
                <a:close/>
                <a:moveTo>
                  <a:pt x="2381" y="23710"/>
                </a:moveTo>
                <a:lnTo>
                  <a:pt x="1968" y="24123"/>
                </a:lnTo>
                <a:lnTo>
                  <a:pt x="26309" y="48440"/>
                </a:lnTo>
                <a:lnTo>
                  <a:pt x="26309" y="47638"/>
                </a:lnTo>
                <a:lnTo>
                  <a:pt x="2381" y="23710"/>
                </a:lnTo>
                <a:close/>
                <a:moveTo>
                  <a:pt x="1336" y="24755"/>
                </a:moveTo>
                <a:lnTo>
                  <a:pt x="923" y="25143"/>
                </a:lnTo>
                <a:lnTo>
                  <a:pt x="26309" y="50504"/>
                </a:lnTo>
                <a:lnTo>
                  <a:pt x="26309" y="49703"/>
                </a:lnTo>
                <a:lnTo>
                  <a:pt x="1336" y="24755"/>
                </a:lnTo>
                <a:close/>
                <a:moveTo>
                  <a:pt x="316" y="25775"/>
                </a:moveTo>
                <a:lnTo>
                  <a:pt x="0" y="26091"/>
                </a:lnTo>
                <a:lnTo>
                  <a:pt x="26309" y="52375"/>
                </a:lnTo>
                <a:lnTo>
                  <a:pt x="26309" y="51768"/>
                </a:lnTo>
                <a:lnTo>
                  <a:pt x="316" y="25775"/>
                </a:lnTo>
                <a:close/>
              </a:path>
            </a:pathLst>
          </a:custGeom>
          <a:solidFill>
            <a:srgbClr val="00AF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41"/>
          <p:cNvSpPr/>
          <p:nvPr/>
        </p:nvSpPr>
        <p:spPr>
          <a:xfrm rot="-2700000">
            <a:off x="6757486" y="1599740"/>
            <a:ext cx="575302" cy="575302"/>
          </a:xfrm>
          <a:prstGeom prst="halfFrame">
            <a:avLst>
              <a:gd fmla="val 20795" name="adj1"/>
              <a:gd fmla="val 20290" name="adj2"/>
            </a:avLst>
          </a:prstGeom>
          <a:noFill/>
          <a:ln cap="flat" cmpd="sng" w="9525">
            <a:solidFill>
              <a:srgbClr val="00AF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41"/>
          <p:cNvSpPr/>
          <p:nvPr/>
        </p:nvSpPr>
        <p:spPr>
          <a:xfrm>
            <a:off x="7133044" y="1488651"/>
            <a:ext cx="378984" cy="814766"/>
          </a:xfrm>
          <a:custGeom>
            <a:rect b="b" l="l" r="r" t="t"/>
            <a:pathLst>
              <a:path extrusionOk="0" h="27498" w="13750">
                <a:moveTo>
                  <a:pt x="13750" y="0"/>
                </a:moveTo>
                <a:lnTo>
                  <a:pt x="1" y="13749"/>
                </a:lnTo>
                <a:lnTo>
                  <a:pt x="13750" y="27498"/>
                </a:lnTo>
                <a:lnTo>
                  <a:pt x="13750" y="19378"/>
                </a:lnTo>
                <a:lnTo>
                  <a:pt x="8108" y="13749"/>
                </a:lnTo>
                <a:lnTo>
                  <a:pt x="13750" y="8107"/>
                </a:lnTo>
                <a:lnTo>
                  <a:pt x="13750" y="0"/>
                </a:lnTo>
                <a:close/>
              </a:path>
            </a:pathLst>
          </a:custGeom>
          <a:solidFill>
            <a:srgbClr val="77D6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41"/>
          <p:cNvSpPr/>
          <p:nvPr/>
        </p:nvSpPr>
        <p:spPr>
          <a:xfrm rot="10800000">
            <a:off x="12" y="4342020"/>
            <a:ext cx="1732225" cy="801470"/>
          </a:xfrm>
          <a:custGeom>
            <a:rect b="b" l="l" r="r" t="t"/>
            <a:pathLst>
              <a:path extrusionOk="0" h="11853" w="25618">
                <a:moveTo>
                  <a:pt x="1437" y="1"/>
                </a:moveTo>
                <a:cubicBezTo>
                  <a:pt x="1488" y="738"/>
                  <a:pt x="1386" y="1462"/>
                  <a:pt x="1157" y="2161"/>
                </a:cubicBezTo>
                <a:cubicBezTo>
                  <a:pt x="662" y="3711"/>
                  <a:pt x="1" y="4880"/>
                  <a:pt x="331" y="6545"/>
                </a:cubicBezTo>
                <a:cubicBezTo>
                  <a:pt x="611" y="7968"/>
                  <a:pt x="1360" y="9264"/>
                  <a:pt x="2441" y="10230"/>
                </a:cubicBezTo>
                <a:cubicBezTo>
                  <a:pt x="3680" y="11314"/>
                  <a:pt x="5381" y="11853"/>
                  <a:pt x="7039" y="11853"/>
                </a:cubicBezTo>
                <a:cubicBezTo>
                  <a:pt x="7421" y="11853"/>
                  <a:pt x="7800" y="11824"/>
                  <a:pt x="8171" y="11767"/>
                </a:cubicBezTo>
                <a:cubicBezTo>
                  <a:pt x="9696" y="11526"/>
                  <a:pt x="11107" y="10827"/>
                  <a:pt x="12212" y="9747"/>
                </a:cubicBezTo>
                <a:cubicBezTo>
                  <a:pt x="13432" y="8565"/>
                  <a:pt x="13597" y="7015"/>
                  <a:pt x="14309" y="5579"/>
                </a:cubicBezTo>
                <a:cubicBezTo>
                  <a:pt x="14969" y="4232"/>
                  <a:pt x="16316" y="3152"/>
                  <a:pt x="17828" y="2974"/>
                </a:cubicBezTo>
                <a:cubicBezTo>
                  <a:pt x="18010" y="2953"/>
                  <a:pt x="18191" y="2943"/>
                  <a:pt x="18373" y="2943"/>
                </a:cubicBezTo>
                <a:cubicBezTo>
                  <a:pt x="19402" y="2943"/>
                  <a:pt x="20426" y="3267"/>
                  <a:pt x="21323" y="3775"/>
                </a:cubicBezTo>
                <a:cubicBezTo>
                  <a:pt x="22886" y="4639"/>
                  <a:pt x="24017" y="6367"/>
                  <a:pt x="25618" y="7167"/>
                </a:cubicBezTo>
                <a:lnTo>
                  <a:pt x="25618" y="1"/>
                </a:lnTo>
                <a:close/>
              </a:path>
            </a:pathLst>
          </a:custGeom>
          <a:solidFill>
            <a:srgbClr val="0067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41"/>
          <p:cNvSpPr/>
          <p:nvPr/>
        </p:nvSpPr>
        <p:spPr>
          <a:xfrm rot="-5400000">
            <a:off x="8221014" y="4194018"/>
            <a:ext cx="896451" cy="948632"/>
          </a:xfrm>
          <a:custGeom>
            <a:rect b="b" l="l" r="r" t="t"/>
            <a:pathLst>
              <a:path extrusionOk="0" h="27015" w="25529">
                <a:moveTo>
                  <a:pt x="1" y="0"/>
                </a:moveTo>
                <a:lnTo>
                  <a:pt x="1" y="27015"/>
                </a:lnTo>
                <a:lnTo>
                  <a:pt x="25008" y="27015"/>
                </a:lnTo>
                <a:cubicBezTo>
                  <a:pt x="25033" y="26900"/>
                  <a:pt x="25046" y="26799"/>
                  <a:pt x="25071" y="26684"/>
                </a:cubicBezTo>
                <a:cubicBezTo>
                  <a:pt x="25249" y="25680"/>
                  <a:pt x="25364" y="24677"/>
                  <a:pt x="25427" y="23673"/>
                </a:cubicBezTo>
                <a:cubicBezTo>
                  <a:pt x="25529" y="21513"/>
                  <a:pt x="25122" y="19251"/>
                  <a:pt x="23559" y="17663"/>
                </a:cubicBezTo>
                <a:cubicBezTo>
                  <a:pt x="20586" y="14651"/>
                  <a:pt x="15910" y="14880"/>
                  <a:pt x="12009" y="14473"/>
                </a:cubicBezTo>
                <a:cubicBezTo>
                  <a:pt x="11221" y="14397"/>
                  <a:pt x="10446" y="14257"/>
                  <a:pt x="9684" y="14028"/>
                </a:cubicBezTo>
                <a:cubicBezTo>
                  <a:pt x="8972" y="13838"/>
                  <a:pt x="8311" y="13482"/>
                  <a:pt x="7765" y="12986"/>
                </a:cubicBezTo>
                <a:cubicBezTo>
                  <a:pt x="7650" y="12898"/>
                  <a:pt x="7549" y="12783"/>
                  <a:pt x="7460" y="12682"/>
                </a:cubicBezTo>
                <a:cubicBezTo>
                  <a:pt x="7320" y="12529"/>
                  <a:pt x="7206" y="12377"/>
                  <a:pt x="7091" y="12211"/>
                </a:cubicBezTo>
                <a:cubicBezTo>
                  <a:pt x="6850" y="11830"/>
                  <a:pt x="6647" y="11436"/>
                  <a:pt x="6494" y="11030"/>
                </a:cubicBezTo>
                <a:cubicBezTo>
                  <a:pt x="6100" y="10064"/>
                  <a:pt x="6011" y="8997"/>
                  <a:pt x="5808" y="7980"/>
                </a:cubicBezTo>
                <a:cubicBezTo>
                  <a:pt x="5465" y="6150"/>
                  <a:pt x="4995" y="4206"/>
                  <a:pt x="3762" y="2758"/>
                </a:cubicBezTo>
                <a:cubicBezTo>
                  <a:pt x="2619" y="1398"/>
                  <a:pt x="1335" y="508"/>
                  <a:pt x="1" y="0"/>
                </a:cubicBezTo>
                <a:close/>
              </a:path>
            </a:pathLst>
          </a:custGeom>
          <a:solidFill>
            <a:srgbClr val="77D6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41"/>
          <p:cNvSpPr/>
          <p:nvPr/>
        </p:nvSpPr>
        <p:spPr>
          <a:xfrm rot="-5400000">
            <a:off x="8105447" y="4078875"/>
            <a:ext cx="1017808" cy="1059314"/>
          </a:xfrm>
          <a:custGeom>
            <a:rect b="b" l="l" r="r" t="t"/>
            <a:pathLst>
              <a:path extrusionOk="0" h="30167" w="28985">
                <a:moveTo>
                  <a:pt x="1" y="1"/>
                </a:moveTo>
                <a:lnTo>
                  <a:pt x="1" y="331"/>
                </a:lnTo>
                <a:cubicBezTo>
                  <a:pt x="1678" y="801"/>
                  <a:pt x="3330" y="1767"/>
                  <a:pt x="4842" y="3444"/>
                </a:cubicBezTo>
                <a:cubicBezTo>
                  <a:pt x="6201" y="4956"/>
                  <a:pt x="6748" y="6951"/>
                  <a:pt x="7142" y="8705"/>
                </a:cubicBezTo>
                <a:cubicBezTo>
                  <a:pt x="7193" y="8959"/>
                  <a:pt x="7256" y="9226"/>
                  <a:pt x="7294" y="9493"/>
                </a:cubicBezTo>
                <a:cubicBezTo>
                  <a:pt x="7459" y="10268"/>
                  <a:pt x="7612" y="11081"/>
                  <a:pt x="7955" y="11831"/>
                </a:cubicBezTo>
                <a:cubicBezTo>
                  <a:pt x="8133" y="12275"/>
                  <a:pt x="8374" y="12682"/>
                  <a:pt x="8641" y="13076"/>
                </a:cubicBezTo>
                <a:cubicBezTo>
                  <a:pt x="8781" y="13254"/>
                  <a:pt x="8921" y="13419"/>
                  <a:pt x="9073" y="13584"/>
                </a:cubicBezTo>
                <a:cubicBezTo>
                  <a:pt x="9175" y="13698"/>
                  <a:pt x="9289" y="13800"/>
                  <a:pt x="9416" y="13915"/>
                </a:cubicBezTo>
                <a:cubicBezTo>
                  <a:pt x="10039" y="14435"/>
                  <a:pt x="10763" y="14829"/>
                  <a:pt x="11551" y="15045"/>
                </a:cubicBezTo>
                <a:cubicBezTo>
                  <a:pt x="12377" y="15287"/>
                  <a:pt x="13228" y="15465"/>
                  <a:pt x="14092" y="15554"/>
                </a:cubicBezTo>
                <a:cubicBezTo>
                  <a:pt x="14817" y="15643"/>
                  <a:pt x="15554" y="15719"/>
                  <a:pt x="16329" y="15795"/>
                </a:cubicBezTo>
                <a:cubicBezTo>
                  <a:pt x="20001" y="16138"/>
                  <a:pt x="23800" y="16507"/>
                  <a:pt x="26469" y="19048"/>
                </a:cubicBezTo>
                <a:cubicBezTo>
                  <a:pt x="27930" y="20458"/>
                  <a:pt x="28642" y="22479"/>
                  <a:pt x="28578" y="25058"/>
                </a:cubicBezTo>
                <a:cubicBezTo>
                  <a:pt x="28540" y="26062"/>
                  <a:pt x="28438" y="27079"/>
                  <a:pt x="28273" y="28070"/>
                </a:cubicBezTo>
                <a:cubicBezTo>
                  <a:pt x="28210" y="28540"/>
                  <a:pt x="28108" y="29010"/>
                  <a:pt x="28019" y="29468"/>
                </a:cubicBezTo>
                <a:cubicBezTo>
                  <a:pt x="27968" y="29696"/>
                  <a:pt x="27917" y="29938"/>
                  <a:pt x="27879" y="30166"/>
                </a:cubicBezTo>
                <a:lnTo>
                  <a:pt x="28197" y="30166"/>
                </a:lnTo>
                <a:cubicBezTo>
                  <a:pt x="28235" y="29950"/>
                  <a:pt x="28286" y="29747"/>
                  <a:pt x="28324" y="29531"/>
                </a:cubicBezTo>
                <a:cubicBezTo>
                  <a:pt x="28438" y="29061"/>
                  <a:pt x="28540" y="28591"/>
                  <a:pt x="28616" y="28121"/>
                </a:cubicBezTo>
                <a:cubicBezTo>
                  <a:pt x="28781" y="27104"/>
                  <a:pt x="28883" y="26088"/>
                  <a:pt x="28921" y="25058"/>
                </a:cubicBezTo>
                <a:cubicBezTo>
                  <a:pt x="28985" y="22390"/>
                  <a:pt x="28235" y="20281"/>
                  <a:pt x="26698" y="18819"/>
                </a:cubicBezTo>
                <a:cubicBezTo>
                  <a:pt x="23953" y="16189"/>
                  <a:pt x="20103" y="15821"/>
                  <a:pt x="16367" y="15465"/>
                </a:cubicBezTo>
                <a:cubicBezTo>
                  <a:pt x="15592" y="15401"/>
                  <a:pt x="14855" y="15325"/>
                  <a:pt x="14131" y="15236"/>
                </a:cubicBezTo>
                <a:cubicBezTo>
                  <a:pt x="13292" y="15147"/>
                  <a:pt x="12466" y="14982"/>
                  <a:pt x="11653" y="14740"/>
                </a:cubicBezTo>
                <a:cubicBezTo>
                  <a:pt x="10738" y="14448"/>
                  <a:pt x="10306" y="14219"/>
                  <a:pt x="9620" y="13660"/>
                </a:cubicBezTo>
                <a:cubicBezTo>
                  <a:pt x="9505" y="13559"/>
                  <a:pt x="9404" y="13457"/>
                  <a:pt x="9302" y="13355"/>
                </a:cubicBezTo>
                <a:cubicBezTo>
                  <a:pt x="9162" y="13203"/>
                  <a:pt x="9022" y="13050"/>
                  <a:pt x="8908" y="12885"/>
                </a:cubicBezTo>
                <a:cubicBezTo>
                  <a:pt x="8641" y="12517"/>
                  <a:pt x="8425" y="12123"/>
                  <a:pt x="8247" y="11704"/>
                </a:cubicBezTo>
                <a:cubicBezTo>
                  <a:pt x="7930" y="10979"/>
                  <a:pt x="7777" y="10191"/>
                  <a:pt x="7612" y="9429"/>
                </a:cubicBezTo>
                <a:cubicBezTo>
                  <a:pt x="7561" y="9162"/>
                  <a:pt x="7510" y="8895"/>
                  <a:pt x="7459" y="8629"/>
                </a:cubicBezTo>
                <a:cubicBezTo>
                  <a:pt x="7053" y="6837"/>
                  <a:pt x="6506" y="4791"/>
                  <a:pt x="5083" y="3228"/>
                </a:cubicBezTo>
                <a:cubicBezTo>
                  <a:pt x="3609" y="1602"/>
                  <a:pt x="1907" y="522"/>
                  <a:pt x="1" y="1"/>
                </a:cubicBezTo>
                <a:close/>
              </a:path>
            </a:pathLst>
          </a:custGeom>
          <a:solidFill>
            <a:srgbClr val="77D6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41"/>
          <p:cNvSpPr/>
          <p:nvPr/>
        </p:nvSpPr>
        <p:spPr>
          <a:xfrm>
            <a:off x="1147597" y="2681750"/>
            <a:ext cx="467281" cy="934515"/>
          </a:xfrm>
          <a:custGeom>
            <a:rect b="b" l="l" r="r" t="t"/>
            <a:pathLst>
              <a:path extrusionOk="0" h="39792" w="19897">
                <a:moveTo>
                  <a:pt x="1" y="11005"/>
                </a:moveTo>
                <a:lnTo>
                  <a:pt x="1" y="11078"/>
                </a:lnTo>
                <a:lnTo>
                  <a:pt x="49" y="11078"/>
                </a:lnTo>
                <a:lnTo>
                  <a:pt x="1" y="11005"/>
                </a:lnTo>
                <a:close/>
                <a:moveTo>
                  <a:pt x="1" y="8892"/>
                </a:moveTo>
                <a:lnTo>
                  <a:pt x="1" y="9718"/>
                </a:lnTo>
                <a:lnTo>
                  <a:pt x="1361" y="11199"/>
                </a:lnTo>
                <a:cubicBezTo>
                  <a:pt x="1701" y="11248"/>
                  <a:pt x="2017" y="11321"/>
                  <a:pt x="2357" y="11418"/>
                </a:cubicBezTo>
                <a:lnTo>
                  <a:pt x="1" y="8892"/>
                </a:lnTo>
                <a:close/>
                <a:moveTo>
                  <a:pt x="8722" y="2017"/>
                </a:moveTo>
                <a:lnTo>
                  <a:pt x="18439" y="12414"/>
                </a:lnTo>
                <a:cubicBezTo>
                  <a:pt x="18220" y="11831"/>
                  <a:pt x="17953" y="11272"/>
                  <a:pt x="17661" y="10714"/>
                </a:cubicBezTo>
                <a:lnTo>
                  <a:pt x="10349" y="2892"/>
                </a:lnTo>
                <a:cubicBezTo>
                  <a:pt x="9815" y="2576"/>
                  <a:pt x="9280" y="2284"/>
                  <a:pt x="8722" y="2017"/>
                </a:cubicBezTo>
                <a:close/>
                <a:moveTo>
                  <a:pt x="5588" y="778"/>
                </a:moveTo>
                <a:lnTo>
                  <a:pt x="19435" y="15596"/>
                </a:lnTo>
                <a:cubicBezTo>
                  <a:pt x="19337" y="15208"/>
                  <a:pt x="19240" y="14819"/>
                  <a:pt x="19119" y="14430"/>
                </a:cubicBezTo>
                <a:lnTo>
                  <a:pt x="6730" y="1142"/>
                </a:lnTo>
                <a:cubicBezTo>
                  <a:pt x="6365" y="1021"/>
                  <a:pt x="5977" y="900"/>
                  <a:pt x="5588" y="778"/>
                </a:cubicBezTo>
                <a:close/>
                <a:moveTo>
                  <a:pt x="3062" y="219"/>
                </a:moveTo>
                <a:lnTo>
                  <a:pt x="19823" y="18147"/>
                </a:lnTo>
                <a:cubicBezTo>
                  <a:pt x="19799" y="17831"/>
                  <a:pt x="19775" y="17515"/>
                  <a:pt x="19726" y="17200"/>
                </a:cubicBezTo>
                <a:lnTo>
                  <a:pt x="4009" y="389"/>
                </a:lnTo>
                <a:cubicBezTo>
                  <a:pt x="3717" y="317"/>
                  <a:pt x="3402" y="268"/>
                  <a:pt x="3062" y="219"/>
                </a:cubicBezTo>
                <a:close/>
                <a:moveTo>
                  <a:pt x="875" y="1"/>
                </a:moveTo>
                <a:lnTo>
                  <a:pt x="19896" y="20358"/>
                </a:lnTo>
                <a:lnTo>
                  <a:pt x="19896" y="19896"/>
                </a:lnTo>
                <a:lnTo>
                  <a:pt x="19896" y="19507"/>
                </a:lnTo>
                <a:lnTo>
                  <a:pt x="1725" y="49"/>
                </a:lnTo>
                <a:cubicBezTo>
                  <a:pt x="1434" y="25"/>
                  <a:pt x="1167" y="1"/>
                  <a:pt x="875" y="1"/>
                </a:cubicBezTo>
                <a:close/>
                <a:moveTo>
                  <a:pt x="1" y="341"/>
                </a:moveTo>
                <a:lnTo>
                  <a:pt x="1" y="1167"/>
                </a:lnTo>
                <a:lnTo>
                  <a:pt x="19750" y="22350"/>
                </a:lnTo>
                <a:cubicBezTo>
                  <a:pt x="19775" y="22082"/>
                  <a:pt x="19799" y="21839"/>
                  <a:pt x="19823" y="21572"/>
                </a:cubicBezTo>
                <a:lnTo>
                  <a:pt x="1" y="341"/>
                </a:lnTo>
                <a:close/>
                <a:moveTo>
                  <a:pt x="1" y="2479"/>
                </a:moveTo>
                <a:lnTo>
                  <a:pt x="1" y="3329"/>
                </a:lnTo>
                <a:lnTo>
                  <a:pt x="19459" y="24172"/>
                </a:lnTo>
                <a:cubicBezTo>
                  <a:pt x="19507" y="23929"/>
                  <a:pt x="19532" y="23710"/>
                  <a:pt x="19580" y="23467"/>
                </a:cubicBezTo>
                <a:lnTo>
                  <a:pt x="1" y="2479"/>
                </a:lnTo>
                <a:close/>
                <a:moveTo>
                  <a:pt x="1" y="4616"/>
                </a:moveTo>
                <a:lnTo>
                  <a:pt x="1" y="5442"/>
                </a:lnTo>
                <a:lnTo>
                  <a:pt x="19022" y="25823"/>
                </a:lnTo>
                <a:cubicBezTo>
                  <a:pt x="19070" y="25629"/>
                  <a:pt x="19143" y="25410"/>
                  <a:pt x="19192" y="25192"/>
                </a:cubicBezTo>
                <a:lnTo>
                  <a:pt x="1" y="4616"/>
                </a:lnTo>
                <a:close/>
                <a:moveTo>
                  <a:pt x="1" y="6754"/>
                </a:moveTo>
                <a:lnTo>
                  <a:pt x="1" y="7580"/>
                </a:lnTo>
                <a:lnTo>
                  <a:pt x="4325" y="12244"/>
                </a:lnTo>
                <a:cubicBezTo>
                  <a:pt x="5879" y="13119"/>
                  <a:pt x="7143" y="14479"/>
                  <a:pt x="7920" y="16082"/>
                </a:cubicBezTo>
                <a:lnTo>
                  <a:pt x="18439" y="27354"/>
                </a:lnTo>
                <a:cubicBezTo>
                  <a:pt x="18536" y="27159"/>
                  <a:pt x="18609" y="26965"/>
                  <a:pt x="18681" y="26747"/>
                </a:cubicBezTo>
                <a:lnTo>
                  <a:pt x="1" y="6754"/>
                </a:lnTo>
                <a:close/>
                <a:moveTo>
                  <a:pt x="8600" y="18098"/>
                </a:moveTo>
                <a:lnTo>
                  <a:pt x="8600" y="18098"/>
                </a:lnTo>
                <a:cubicBezTo>
                  <a:pt x="8673" y="18439"/>
                  <a:pt x="8722" y="18779"/>
                  <a:pt x="8746" y="19119"/>
                </a:cubicBezTo>
                <a:lnTo>
                  <a:pt x="17807" y="28811"/>
                </a:lnTo>
                <a:cubicBezTo>
                  <a:pt x="17904" y="28617"/>
                  <a:pt x="17977" y="28423"/>
                  <a:pt x="18074" y="28228"/>
                </a:cubicBezTo>
                <a:lnTo>
                  <a:pt x="8600" y="18098"/>
                </a:lnTo>
                <a:close/>
                <a:moveTo>
                  <a:pt x="8770" y="20431"/>
                </a:moveTo>
                <a:cubicBezTo>
                  <a:pt x="8770" y="20673"/>
                  <a:pt x="8722" y="20941"/>
                  <a:pt x="8697" y="21184"/>
                </a:cubicBezTo>
                <a:lnTo>
                  <a:pt x="17054" y="30147"/>
                </a:lnTo>
                <a:cubicBezTo>
                  <a:pt x="17175" y="29977"/>
                  <a:pt x="17273" y="29783"/>
                  <a:pt x="17370" y="29613"/>
                </a:cubicBezTo>
                <a:lnTo>
                  <a:pt x="8770" y="20431"/>
                </a:lnTo>
                <a:close/>
                <a:moveTo>
                  <a:pt x="8479" y="22228"/>
                </a:moveTo>
                <a:cubicBezTo>
                  <a:pt x="8406" y="22447"/>
                  <a:pt x="8333" y="22665"/>
                  <a:pt x="8260" y="22860"/>
                </a:cubicBezTo>
                <a:lnTo>
                  <a:pt x="16228" y="31386"/>
                </a:lnTo>
                <a:cubicBezTo>
                  <a:pt x="16349" y="31241"/>
                  <a:pt x="16471" y="31071"/>
                  <a:pt x="16568" y="30925"/>
                </a:cubicBezTo>
                <a:lnTo>
                  <a:pt x="8479" y="22228"/>
                </a:lnTo>
                <a:close/>
                <a:moveTo>
                  <a:pt x="7896" y="23759"/>
                </a:moveTo>
                <a:cubicBezTo>
                  <a:pt x="7799" y="23929"/>
                  <a:pt x="7701" y="24123"/>
                  <a:pt x="7604" y="24293"/>
                </a:cubicBezTo>
                <a:lnTo>
                  <a:pt x="15329" y="32577"/>
                </a:lnTo>
                <a:lnTo>
                  <a:pt x="15694" y="32115"/>
                </a:lnTo>
                <a:lnTo>
                  <a:pt x="7896" y="23759"/>
                </a:lnTo>
                <a:close/>
                <a:moveTo>
                  <a:pt x="7118" y="25046"/>
                </a:moveTo>
                <a:cubicBezTo>
                  <a:pt x="6997" y="25216"/>
                  <a:pt x="6875" y="25362"/>
                  <a:pt x="6754" y="25508"/>
                </a:cubicBezTo>
                <a:lnTo>
                  <a:pt x="14357" y="33670"/>
                </a:lnTo>
                <a:cubicBezTo>
                  <a:pt x="14503" y="33524"/>
                  <a:pt x="14625" y="33378"/>
                  <a:pt x="14770" y="33233"/>
                </a:cubicBezTo>
                <a:lnTo>
                  <a:pt x="7118" y="25046"/>
                </a:lnTo>
                <a:close/>
                <a:moveTo>
                  <a:pt x="6147" y="26164"/>
                </a:moveTo>
                <a:cubicBezTo>
                  <a:pt x="6025" y="26309"/>
                  <a:pt x="5879" y="26431"/>
                  <a:pt x="5734" y="26552"/>
                </a:cubicBezTo>
                <a:lnTo>
                  <a:pt x="13313" y="34690"/>
                </a:lnTo>
                <a:cubicBezTo>
                  <a:pt x="13459" y="34544"/>
                  <a:pt x="13604" y="34423"/>
                  <a:pt x="13750" y="34277"/>
                </a:cubicBezTo>
                <a:lnTo>
                  <a:pt x="6147" y="26164"/>
                </a:lnTo>
                <a:close/>
                <a:moveTo>
                  <a:pt x="5029" y="27087"/>
                </a:moveTo>
                <a:cubicBezTo>
                  <a:pt x="4883" y="27208"/>
                  <a:pt x="4713" y="27330"/>
                  <a:pt x="4543" y="27427"/>
                </a:cubicBezTo>
                <a:lnTo>
                  <a:pt x="12195" y="35613"/>
                </a:lnTo>
                <a:cubicBezTo>
                  <a:pt x="12341" y="35492"/>
                  <a:pt x="12511" y="35370"/>
                  <a:pt x="12657" y="35249"/>
                </a:cubicBezTo>
                <a:lnTo>
                  <a:pt x="5029" y="27087"/>
                </a:lnTo>
                <a:close/>
                <a:moveTo>
                  <a:pt x="3742" y="27840"/>
                </a:moveTo>
                <a:cubicBezTo>
                  <a:pt x="3547" y="27937"/>
                  <a:pt x="3377" y="28010"/>
                  <a:pt x="3183" y="28083"/>
                </a:cubicBezTo>
                <a:lnTo>
                  <a:pt x="11005" y="36488"/>
                </a:lnTo>
                <a:cubicBezTo>
                  <a:pt x="11175" y="36366"/>
                  <a:pt x="11321" y="36245"/>
                  <a:pt x="11491" y="36148"/>
                </a:cubicBezTo>
                <a:lnTo>
                  <a:pt x="3742" y="27840"/>
                </a:lnTo>
                <a:close/>
                <a:moveTo>
                  <a:pt x="2260" y="28398"/>
                </a:moveTo>
                <a:cubicBezTo>
                  <a:pt x="2041" y="28447"/>
                  <a:pt x="1823" y="28496"/>
                  <a:pt x="1604" y="28544"/>
                </a:cubicBezTo>
                <a:lnTo>
                  <a:pt x="9742" y="37241"/>
                </a:lnTo>
                <a:cubicBezTo>
                  <a:pt x="9912" y="37144"/>
                  <a:pt x="10082" y="37071"/>
                  <a:pt x="10252" y="36949"/>
                </a:cubicBezTo>
                <a:lnTo>
                  <a:pt x="2260" y="28398"/>
                </a:lnTo>
                <a:close/>
                <a:moveTo>
                  <a:pt x="1" y="28666"/>
                </a:moveTo>
                <a:lnTo>
                  <a:pt x="1" y="28933"/>
                </a:lnTo>
                <a:lnTo>
                  <a:pt x="8382" y="37921"/>
                </a:lnTo>
                <a:cubicBezTo>
                  <a:pt x="8576" y="37848"/>
                  <a:pt x="8746" y="37751"/>
                  <a:pt x="8940" y="37678"/>
                </a:cubicBezTo>
                <a:lnTo>
                  <a:pt x="511" y="28666"/>
                </a:lnTo>
                <a:close/>
                <a:moveTo>
                  <a:pt x="1" y="30245"/>
                </a:moveTo>
                <a:lnTo>
                  <a:pt x="1" y="31095"/>
                </a:lnTo>
                <a:lnTo>
                  <a:pt x="6948" y="38553"/>
                </a:lnTo>
                <a:cubicBezTo>
                  <a:pt x="7143" y="38480"/>
                  <a:pt x="7337" y="38407"/>
                  <a:pt x="7531" y="38334"/>
                </a:cubicBezTo>
                <a:lnTo>
                  <a:pt x="1" y="30245"/>
                </a:lnTo>
                <a:close/>
                <a:moveTo>
                  <a:pt x="1" y="32358"/>
                </a:moveTo>
                <a:lnTo>
                  <a:pt x="1" y="33208"/>
                </a:lnTo>
                <a:lnTo>
                  <a:pt x="5418" y="39038"/>
                </a:lnTo>
                <a:cubicBezTo>
                  <a:pt x="5637" y="38990"/>
                  <a:pt x="5831" y="38917"/>
                  <a:pt x="6025" y="38844"/>
                </a:cubicBezTo>
                <a:lnTo>
                  <a:pt x="1" y="32358"/>
                </a:lnTo>
                <a:close/>
                <a:moveTo>
                  <a:pt x="1" y="34496"/>
                </a:moveTo>
                <a:lnTo>
                  <a:pt x="1" y="35346"/>
                </a:lnTo>
                <a:lnTo>
                  <a:pt x="3790" y="39427"/>
                </a:lnTo>
                <a:cubicBezTo>
                  <a:pt x="4009" y="39378"/>
                  <a:pt x="4228" y="39330"/>
                  <a:pt x="4446" y="39281"/>
                </a:cubicBezTo>
                <a:lnTo>
                  <a:pt x="1" y="34496"/>
                </a:lnTo>
                <a:close/>
                <a:moveTo>
                  <a:pt x="1" y="36658"/>
                </a:moveTo>
                <a:lnTo>
                  <a:pt x="1" y="37484"/>
                </a:lnTo>
                <a:lnTo>
                  <a:pt x="2041" y="39694"/>
                </a:lnTo>
                <a:cubicBezTo>
                  <a:pt x="2284" y="39670"/>
                  <a:pt x="2527" y="39621"/>
                  <a:pt x="2746" y="39597"/>
                </a:cubicBezTo>
                <a:lnTo>
                  <a:pt x="1" y="36658"/>
                </a:lnTo>
                <a:close/>
                <a:moveTo>
                  <a:pt x="1" y="38795"/>
                </a:moveTo>
                <a:lnTo>
                  <a:pt x="1" y="39621"/>
                </a:lnTo>
                <a:lnTo>
                  <a:pt x="146" y="39791"/>
                </a:lnTo>
                <a:cubicBezTo>
                  <a:pt x="414" y="39791"/>
                  <a:pt x="657" y="39791"/>
                  <a:pt x="924" y="39767"/>
                </a:cubicBezTo>
                <a:lnTo>
                  <a:pt x="1" y="38795"/>
                </a:lnTo>
                <a:close/>
              </a:path>
            </a:pathLst>
          </a:custGeom>
          <a:solidFill>
            <a:srgbClr val="00AF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250" y="1415724"/>
            <a:ext cx="1869423" cy="1912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2759" y="1316475"/>
            <a:ext cx="2145991" cy="2110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9005" y="1468571"/>
            <a:ext cx="1869421" cy="1806453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42"/>
          <p:cNvSpPr txBox="1"/>
          <p:nvPr/>
        </p:nvSpPr>
        <p:spPr>
          <a:xfrm>
            <a:off x="847115" y="3622137"/>
            <a:ext cx="1625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laravel</a:t>
            </a:r>
            <a:endParaRPr sz="10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33" name="Google Shape;533;p42"/>
          <p:cNvSpPr txBox="1"/>
          <p:nvPr/>
        </p:nvSpPr>
        <p:spPr>
          <a:xfrm>
            <a:off x="3311484" y="3622137"/>
            <a:ext cx="2244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thinkPHP</a:t>
            </a:r>
            <a:endParaRPr sz="10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34" name="Google Shape;534;p42"/>
          <p:cNvSpPr txBox="1"/>
          <p:nvPr/>
        </p:nvSpPr>
        <p:spPr>
          <a:xfrm>
            <a:off x="6344047" y="3622137"/>
            <a:ext cx="2003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symfony</a:t>
            </a:r>
            <a:endParaRPr sz="10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35" name="Google Shape;535;p42"/>
          <p:cNvSpPr txBox="1"/>
          <p:nvPr>
            <p:ph type="title"/>
          </p:nvPr>
        </p:nvSpPr>
        <p:spPr>
          <a:xfrm>
            <a:off x="2296250" y="310950"/>
            <a:ext cx="42624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zh-TW" sz="3300">
                <a:solidFill>
                  <a:schemeClr val="lt2"/>
                </a:solidFill>
                <a:latin typeface="DFKai-SB"/>
                <a:ea typeface="DFKai-SB"/>
                <a:cs typeface="DFKai-SB"/>
                <a:sym typeface="DFKai-SB"/>
              </a:rPr>
              <a:t>常見框架</a:t>
            </a:r>
            <a:endParaRPr sz="3300">
              <a:solidFill>
                <a:schemeClr val="lt2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3"/>
          <p:cNvSpPr/>
          <p:nvPr/>
        </p:nvSpPr>
        <p:spPr>
          <a:xfrm>
            <a:off x="7728110" y="3765049"/>
            <a:ext cx="1406232" cy="1394040"/>
          </a:xfrm>
          <a:custGeom>
            <a:rect b="b" l="l" r="r" t="t"/>
            <a:pathLst>
              <a:path extrusionOk="0" h="14449" w="14575">
                <a:moveTo>
                  <a:pt x="14575" y="1"/>
                </a:moveTo>
                <a:cubicBezTo>
                  <a:pt x="14143" y="433"/>
                  <a:pt x="13876" y="1005"/>
                  <a:pt x="13812" y="1615"/>
                </a:cubicBezTo>
                <a:cubicBezTo>
                  <a:pt x="13698" y="2530"/>
                  <a:pt x="14054" y="3356"/>
                  <a:pt x="13444" y="4169"/>
                </a:cubicBezTo>
                <a:cubicBezTo>
                  <a:pt x="13012" y="4741"/>
                  <a:pt x="12338" y="4931"/>
                  <a:pt x="11703" y="5198"/>
                </a:cubicBezTo>
                <a:cubicBezTo>
                  <a:pt x="10737" y="5617"/>
                  <a:pt x="9822" y="6329"/>
                  <a:pt x="9518" y="7371"/>
                </a:cubicBezTo>
                <a:cubicBezTo>
                  <a:pt x="9302" y="8121"/>
                  <a:pt x="9429" y="8921"/>
                  <a:pt x="9149" y="9645"/>
                </a:cubicBezTo>
                <a:cubicBezTo>
                  <a:pt x="8672" y="10849"/>
                  <a:pt x="7688" y="11210"/>
                  <a:pt x="6524" y="11210"/>
                </a:cubicBezTo>
                <a:cubicBezTo>
                  <a:pt x="6385" y="11210"/>
                  <a:pt x="6243" y="11205"/>
                  <a:pt x="6099" y="11196"/>
                </a:cubicBezTo>
                <a:cubicBezTo>
                  <a:pt x="5885" y="11182"/>
                  <a:pt x="5672" y="11174"/>
                  <a:pt x="5463" y="11174"/>
                </a:cubicBezTo>
                <a:cubicBezTo>
                  <a:pt x="4311" y="11174"/>
                  <a:pt x="3244" y="11407"/>
                  <a:pt x="2287" y="12149"/>
                </a:cubicBezTo>
                <a:cubicBezTo>
                  <a:pt x="1563" y="12695"/>
                  <a:pt x="1068" y="13496"/>
                  <a:pt x="394" y="14105"/>
                </a:cubicBezTo>
                <a:cubicBezTo>
                  <a:pt x="267" y="14233"/>
                  <a:pt x="127" y="14347"/>
                  <a:pt x="0" y="14449"/>
                </a:cubicBezTo>
                <a:lnTo>
                  <a:pt x="14575" y="14449"/>
                </a:lnTo>
                <a:lnTo>
                  <a:pt x="14575" y="1"/>
                </a:lnTo>
                <a:close/>
              </a:path>
            </a:pathLst>
          </a:custGeom>
          <a:solidFill>
            <a:srgbClr val="00AF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1" name="Google Shape;54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3212" y="1276913"/>
            <a:ext cx="1876049" cy="2306227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43"/>
          <p:cNvSpPr/>
          <p:nvPr/>
        </p:nvSpPr>
        <p:spPr>
          <a:xfrm>
            <a:off x="2449872" y="4319549"/>
            <a:ext cx="627943" cy="628648"/>
          </a:xfrm>
          <a:custGeom>
            <a:rect b="b" l="l" r="r" t="t"/>
            <a:pathLst>
              <a:path extrusionOk="0" h="12467" w="12453">
                <a:moveTo>
                  <a:pt x="8692" y="509"/>
                </a:moveTo>
                <a:lnTo>
                  <a:pt x="12059" y="4029"/>
                </a:lnTo>
                <a:cubicBezTo>
                  <a:pt x="11970" y="3813"/>
                  <a:pt x="11881" y="3610"/>
                  <a:pt x="11779" y="3406"/>
                </a:cubicBezTo>
                <a:cubicBezTo>
                  <a:pt x="11767" y="3381"/>
                  <a:pt x="11741" y="3356"/>
                  <a:pt x="11716" y="3330"/>
                </a:cubicBezTo>
                <a:lnTo>
                  <a:pt x="9390" y="878"/>
                </a:lnTo>
                <a:cubicBezTo>
                  <a:pt x="9365" y="852"/>
                  <a:pt x="9340" y="827"/>
                  <a:pt x="9302" y="814"/>
                </a:cubicBezTo>
                <a:cubicBezTo>
                  <a:pt x="9111" y="700"/>
                  <a:pt x="8908" y="598"/>
                  <a:pt x="8692" y="509"/>
                </a:cubicBezTo>
                <a:close/>
                <a:moveTo>
                  <a:pt x="7116" y="64"/>
                </a:moveTo>
                <a:lnTo>
                  <a:pt x="12427" y="5617"/>
                </a:lnTo>
                <a:cubicBezTo>
                  <a:pt x="12415" y="5516"/>
                  <a:pt x="12402" y="5414"/>
                  <a:pt x="12389" y="5312"/>
                </a:cubicBezTo>
                <a:cubicBezTo>
                  <a:pt x="12377" y="5249"/>
                  <a:pt x="12351" y="5185"/>
                  <a:pt x="12300" y="5134"/>
                </a:cubicBezTo>
                <a:lnTo>
                  <a:pt x="7599" y="204"/>
                </a:lnTo>
                <a:cubicBezTo>
                  <a:pt x="7548" y="153"/>
                  <a:pt x="7497" y="128"/>
                  <a:pt x="7421" y="115"/>
                </a:cubicBezTo>
                <a:cubicBezTo>
                  <a:pt x="7319" y="90"/>
                  <a:pt x="7218" y="77"/>
                  <a:pt x="7116" y="64"/>
                </a:cubicBezTo>
                <a:close/>
                <a:moveTo>
                  <a:pt x="5909" y="1"/>
                </a:moveTo>
                <a:lnTo>
                  <a:pt x="12427" y="6837"/>
                </a:lnTo>
                <a:cubicBezTo>
                  <a:pt x="12427" y="6774"/>
                  <a:pt x="12440" y="6710"/>
                  <a:pt x="12440" y="6647"/>
                </a:cubicBezTo>
                <a:cubicBezTo>
                  <a:pt x="12453" y="6545"/>
                  <a:pt x="12415" y="6456"/>
                  <a:pt x="12351" y="6392"/>
                </a:cubicBezTo>
                <a:lnTo>
                  <a:pt x="12351" y="6405"/>
                </a:lnTo>
                <a:lnTo>
                  <a:pt x="6341" y="103"/>
                </a:lnTo>
                <a:cubicBezTo>
                  <a:pt x="6277" y="39"/>
                  <a:pt x="6188" y="1"/>
                  <a:pt x="6099" y="1"/>
                </a:cubicBezTo>
                <a:close/>
                <a:moveTo>
                  <a:pt x="5046" y="113"/>
                </a:moveTo>
                <a:cubicBezTo>
                  <a:pt x="5033" y="113"/>
                  <a:pt x="5020" y="114"/>
                  <a:pt x="5007" y="115"/>
                </a:cubicBezTo>
                <a:lnTo>
                  <a:pt x="4892" y="141"/>
                </a:lnTo>
                <a:lnTo>
                  <a:pt x="12249" y="7841"/>
                </a:lnTo>
                <a:cubicBezTo>
                  <a:pt x="12249" y="7816"/>
                  <a:pt x="12262" y="7777"/>
                  <a:pt x="12275" y="7739"/>
                </a:cubicBezTo>
                <a:cubicBezTo>
                  <a:pt x="12300" y="7625"/>
                  <a:pt x="12262" y="7511"/>
                  <a:pt x="12186" y="7434"/>
                </a:cubicBezTo>
                <a:lnTo>
                  <a:pt x="5299" y="217"/>
                </a:lnTo>
                <a:cubicBezTo>
                  <a:pt x="5232" y="150"/>
                  <a:pt x="5137" y="113"/>
                  <a:pt x="5046" y="113"/>
                </a:cubicBezTo>
                <a:close/>
                <a:moveTo>
                  <a:pt x="4158" y="365"/>
                </a:moveTo>
                <a:cubicBezTo>
                  <a:pt x="4122" y="365"/>
                  <a:pt x="4087" y="371"/>
                  <a:pt x="4054" y="382"/>
                </a:cubicBezTo>
                <a:lnTo>
                  <a:pt x="4003" y="408"/>
                </a:lnTo>
                <a:lnTo>
                  <a:pt x="11945" y="8730"/>
                </a:lnTo>
                <a:cubicBezTo>
                  <a:pt x="11945" y="8718"/>
                  <a:pt x="11957" y="8692"/>
                  <a:pt x="11957" y="8680"/>
                </a:cubicBezTo>
                <a:cubicBezTo>
                  <a:pt x="12008" y="8553"/>
                  <a:pt x="11983" y="8426"/>
                  <a:pt x="11894" y="8324"/>
                </a:cubicBezTo>
                <a:lnTo>
                  <a:pt x="4397" y="471"/>
                </a:lnTo>
                <a:cubicBezTo>
                  <a:pt x="4334" y="399"/>
                  <a:pt x="4245" y="365"/>
                  <a:pt x="4158" y="365"/>
                </a:cubicBezTo>
                <a:close/>
                <a:moveTo>
                  <a:pt x="3360" y="732"/>
                </a:moveTo>
                <a:cubicBezTo>
                  <a:pt x="3306" y="732"/>
                  <a:pt x="3251" y="747"/>
                  <a:pt x="3202" y="776"/>
                </a:cubicBezTo>
                <a:lnTo>
                  <a:pt x="11538" y="9506"/>
                </a:lnTo>
                <a:cubicBezTo>
                  <a:pt x="11614" y="9379"/>
                  <a:pt x="11589" y="9226"/>
                  <a:pt x="11487" y="9112"/>
                </a:cubicBezTo>
                <a:lnTo>
                  <a:pt x="3596" y="840"/>
                </a:lnTo>
                <a:cubicBezTo>
                  <a:pt x="3534" y="769"/>
                  <a:pt x="3447" y="732"/>
                  <a:pt x="3360" y="732"/>
                </a:cubicBezTo>
                <a:close/>
                <a:moveTo>
                  <a:pt x="2694" y="1094"/>
                </a:moveTo>
                <a:cubicBezTo>
                  <a:pt x="2618" y="1145"/>
                  <a:pt x="2554" y="1195"/>
                  <a:pt x="2491" y="1234"/>
                </a:cubicBezTo>
                <a:lnTo>
                  <a:pt x="11030" y="10192"/>
                </a:lnTo>
                <a:cubicBezTo>
                  <a:pt x="11080" y="10128"/>
                  <a:pt x="11131" y="10065"/>
                  <a:pt x="11195" y="10001"/>
                </a:cubicBezTo>
                <a:lnTo>
                  <a:pt x="2694" y="1094"/>
                </a:lnTo>
                <a:close/>
                <a:moveTo>
                  <a:pt x="2033" y="1615"/>
                </a:moveTo>
                <a:lnTo>
                  <a:pt x="1855" y="1793"/>
                </a:lnTo>
                <a:lnTo>
                  <a:pt x="10458" y="10802"/>
                </a:lnTo>
                <a:cubicBezTo>
                  <a:pt x="10521" y="10751"/>
                  <a:pt x="10585" y="10700"/>
                  <a:pt x="10636" y="10636"/>
                </a:cubicBezTo>
                <a:lnTo>
                  <a:pt x="2033" y="1615"/>
                </a:lnTo>
                <a:close/>
                <a:moveTo>
                  <a:pt x="1449" y="2212"/>
                </a:moveTo>
                <a:cubicBezTo>
                  <a:pt x="1398" y="2275"/>
                  <a:pt x="1347" y="2339"/>
                  <a:pt x="1296" y="2403"/>
                </a:cubicBezTo>
                <a:lnTo>
                  <a:pt x="9810" y="11335"/>
                </a:lnTo>
                <a:cubicBezTo>
                  <a:pt x="9886" y="11285"/>
                  <a:pt x="9950" y="11234"/>
                  <a:pt x="10013" y="11183"/>
                </a:cubicBezTo>
                <a:lnTo>
                  <a:pt x="1449" y="2212"/>
                </a:lnTo>
                <a:close/>
                <a:moveTo>
                  <a:pt x="953" y="2898"/>
                </a:moveTo>
                <a:cubicBezTo>
                  <a:pt x="877" y="3025"/>
                  <a:pt x="890" y="3178"/>
                  <a:pt x="991" y="3292"/>
                </a:cubicBezTo>
                <a:lnTo>
                  <a:pt x="8920" y="11589"/>
                </a:lnTo>
                <a:cubicBezTo>
                  <a:pt x="8983" y="11660"/>
                  <a:pt x="9065" y="11697"/>
                  <a:pt x="9148" y="11697"/>
                </a:cubicBezTo>
                <a:cubicBezTo>
                  <a:pt x="9200" y="11697"/>
                  <a:pt x="9253" y="11682"/>
                  <a:pt x="9302" y="11653"/>
                </a:cubicBezTo>
                <a:lnTo>
                  <a:pt x="953" y="2898"/>
                </a:lnTo>
                <a:close/>
                <a:moveTo>
                  <a:pt x="331" y="8273"/>
                </a:moveTo>
                <a:lnTo>
                  <a:pt x="331" y="8273"/>
                </a:lnTo>
                <a:cubicBezTo>
                  <a:pt x="394" y="8464"/>
                  <a:pt x="470" y="8654"/>
                  <a:pt x="559" y="8845"/>
                </a:cubicBezTo>
                <a:cubicBezTo>
                  <a:pt x="585" y="8883"/>
                  <a:pt x="597" y="8908"/>
                  <a:pt x="623" y="8934"/>
                </a:cubicBezTo>
                <a:lnTo>
                  <a:pt x="3266" y="11704"/>
                </a:lnTo>
                <a:cubicBezTo>
                  <a:pt x="3291" y="11729"/>
                  <a:pt x="3317" y="11742"/>
                  <a:pt x="3355" y="11767"/>
                </a:cubicBezTo>
                <a:cubicBezTo>
                  <a:pt x="3533" y="11856"/>
                  <a:pt x="3723" y="11945"/>
                  <a:pt x="3914" y="12022"/>
                </a:cubicBezTo>
                <a:lnTo>
                  <a:pt x="331" y="8273"/>
                </a:lnTo>
                <a:close/>
                <a:moveTo>
                  <a:pt x="534" y="3661"/>
                </a:moveTo>
                <a:lnTo>
                  <a:pt x="521" y="3711"/>
                </a:lnTo>
                <a:cubicBezTo>
                  <a:pt x="470" y="3826"/>
                  <a:pt x="496" y="3965"/>
                  <a:pt x="585" y="4067"/>
                </a:cubicBezTo>
                <a:lnTo>
                  <a:pt x="8120" y="11971"/>
                </a:lnTo>
                <a:cubicBezTo>
                  <a:pt x="8182" y="12032"/>
                  <a:pt x="8268" y="12070"/>
                  <a:pt x="8357" y="12070"/>
                </a:cubicBezTo>
                <a:cubicBezTo>
                  <a:pt x="8397" y="12070"/>
                  <a:pt x="8437" y="12062"/>
                  <a:pt x="8476" y="12047"/>
                </a:cubicBezTo>
                <a:lnTo>
                  <a:pt x="8526" y="12034"/>
                </a:lnTo>
                <a:lnTo>
                  <a:pt x="534" y="3661"/>
                </a:lnTo>
                <a:close/>
                <a:moveTo>
                  <a:pt x="229" y="4550"/>
                </a:moveTo>
                <a:lnTo>
                  <a:pt x="191" y="4639"/>
                </a:lnTo>
                <a:cubicBezTo>
                  <a:pt x="165" y="4753"/>
                  <a:pt x="191" y="4880"/>
                  <a:pt x="280" y="4957"/>
                </a:cubicBezTo>
                <a:lnTo>
                  <a:pt x="7230" y="12238"/>
                </a:lnTo>
                <a:cubicBezTo>
                  <a:pt x="7291" y="12308"/>
                  <a:pt x="7376" y="12347"/>
                  <a:pt x="7466" y="12347"/>
                </a:cubicBezTo>
                <a:cubicBezTo>
                  <a:pt x="7489" y="12347"/>
                  <a:pt x="7512" y="12344"/>
                  <a:pt x="7535" y="12339"/>
                </a:cubicBezTo>
                <a:lnTo>
                  <a:pt x="7637" y="12314"/>
                </a:lnTo>
                <a:lnTo>
                  <a:pt x="229" y="4550"/>
                </a:lnTo>
                <a:close/>
                <a:moveTo>
                  <a:pt x="13" y="6723"/>
                </a:moveTo>
                <a:cubicBezTo>
                  <a:pt x="13" y="6824"/>
                  <a:pt x="26" y="6926"/>
                  <a:pt x="38" y="7028"/>
                </a:cubicBezTo>
                <a:cubicBezTo>
                  <a:pt x="38" y="7091"/>
                  <a:pt x="76" y="7155"/>
                  <a:pt x="127" y="7206"/>
                </a:cubicBezTo>
                <a:lnTo>
                  <a:pt x="4956" y="12276"/>
                </a:lnTo>
                <a:cubicBezTo>
                  <a:pt x="5007" y="12326"/>
                  <a:pt x="5070" y="12352"/>
                  <a:pt x="5134" y="12365"/>
                </a:cubicBezTo>
                <a:cubicBezTo>
                  <a:pt x="5235" y="12390"/>
                  <a:pt x="5337" y="12403"/>
                  <a:pt x="5439" y="12415"/>
                </a:cubicBezTo>
                <a:lnTo>
                  <a:pt x="13" y="6723"/>
                </a:lnTo>
                <a:close/>
                <a:moveTo>
                  <a:pt x="26" y="5541"/>
                </a:moveTo>
                <a:cubicBezTo>
                  <a:pt x="13" y="5605"/>
                  <a:pt x="13" y="5668"/>
                  <a:pt x="13" y="5719"/>
                </a:cubicBezTo>
                <a:cubicBezTo>
                  <a:pt x="0" y="5821"/>
                  <a:pt x="38" y="5910"/>
                  <a:pt x="102" y="5973"/>
                </a:cubicBezTo>
                <a:lnTo>
                  <a:pt x="6201" y="12365"/>
                </a:lnTo>
                <a:cubicBezTo>
                  <a:pt x="6265" y="12428"/>
                  <a:pt x="6354" y="12466"/>
                  <a:pt x="6442" y="12466"/>
                </a:cubicBezTo>
                <a:lnTo>
                  <a:pt x="6620" y="12466"/>
                </a:lnTo>
                <a:lnTo>
                  <a:pt x="26" y="5541"/>
                </a:lnTo>
                <a:close/>
              </a:path>
            </a:pathLst>
          </a:custGeom>
          <a:solidFill>
            <a:srgbClr val="77D6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43"/>
          <p:cNvSpPr/>
          <p:nvPr/>
        </p:nvSpPr>
        <p:spPr>
          <a:xfrm>
            <a:off x="1669513" y="4696199"/>
            <a:ext cx="1569264" cy="462890"/>
          </a:xfrm>
          <a:custGeom>
            <a:rect b="b" l="l" r="r" t="t"/>
            <a:pathLst>
              <a:path extrusionOk="0" h="1691" w="5732">
                <a:moveTo>
                  <a:pt x="2893" y="1"/>
                </a:moveTo>
                <a:cubicBezTo>
                  <a:pt x="2882" y="1"/>
                  <a:pt x="2871" y="1"/>
                  <a:pt x="2859" y="1"/>
                </a:cubicBezTo>
                <a:cubicBezTo>
                  <a:pt x="1678" y="1"/>
                  <a:pt x="572" y="649"/>
                  <a:pt x="0" y="1691"/>
                </a:cubicBezTo>
                <a:lnTo>
                  <a:pt x="5731" y="1691"/>
                </a:lnTo>
                <a:cubicBezTo>
                  <a:pt x="5165" y="659"/>
                  <a:pt x="4075" y="1"/>
                  <a:pt x="2893" y="1"/>
                </a:cubicBezTo>
                <a:close/>
              </a:path>
            </a:pathLst>
          </a:custGeom>
          <a:solidFill>
            <a:srgbClr val="0067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43"/>
          <p:cNvSpPr/>
          <p:nvPr/>
        </p:nvSpPr>
        <p:spPr>
          <a:xfrm>
            <a:off x="-79640" y="3165800"/>
            <a:ext cx="467281" cy="934515"/>
          </a:xfrm>
          <a:custGeom>
            <a:rect b="b" l="l" r="r" t="t"/>
            <a:pathLst>
              <a:path extrusionOk="0" h="39792" w="19897">
                <a:moveTo>
                  <a:pt x="1" y="11005"/>
                </a:moveTo>
                <a:lnTo>
                  <a:pt x="1" y="11078"/>
                </a:lnTo>
                <a:lnTo>
                  <a:pt x="49" y="11078"/>
                </a:lnTo>
                <a:lnTo>
                  <a:pt x="1" y="11005"/>
                </a:lnTo>
                <a:close/>
                <a:moveTo>
                  <a:pt x="1" y="8892"/>
                </a:moveTo>
                <a:lnTo>
                  <a:pt x="1" y="9718"/>
                </a:lnTo>
                <a:lnTo>
                  <a:pt x="1361" y="11199"/>
                </a:lnTo>
                <a:cubicBezTo>
                  <a:pt x="1701" y="11248"/>
                  <a:pt x="2017" y="11321"/>
                  <a:pt x="2357" y="11418"/>
                </a:cubicBezTo>
                <a:lnTo>
                  <a:pt x="1" y="8892"/>
                </a:lnTo>
                <a:close/>
                <a:moveTo>
                  <a:pt x="8722" y="2017"/>
                </a:moveTo>
                <a:lnTo>
                  <a:pt x="18439" y="12414"/>
                </a:lnTo>
                <a:cubicBezTo>
                  <a:pt x="18220" y="11831"/>
                  <a:pt x="17953" y="11272"/>
                  <a:pt x="17661" y="10714"/>
                </a:cubicBezTo>
                <a:lnTo>
                  <a:pt x="10349" y="2892"/>
                </a:lnTo>
                <a:cubicBezTo>
                  <a:pt x="9815" y="2576"/>
                  <a:pt x="9280" y="2284"/>
                  <a:pt x="8722" y="2017"/>
                </a:cubicBezTo>
                <a:close/>
                <a:moveTo>
                  <a:pt x="5588" y="778"/>
                </a:moveTo>
                <a:lnTo>
                  <a:pt x="19435" y="15596"/>
                </a:lnTo>
                <a:cubicBezTo>
                  <a:pt x="19337" y="15208"/>
                  <a:pt x="19240" y="14819"/>
                  <a:pt x="19119" y="14430"/>
                </a:cubicBezTo>
                <a:lnTo>
                  <a:pt x="6730" y="1142"/>
                </a:lnTo>
                <a:cubicBezTo>
                  <a:pt x="6365" y="1021"/>
                  <a:pt x="5977" y="900"/>
                  <a:pt x="5588" y="778"/>
                </a:cubicBezTo>
                <a:close/>
                <a:moveTo>
                  <a:pt x="3062" y="219"/>
                </a:moveTo>
                <a:lnTo>
                  <a:pt x="19823" y="18147"/>
                </a:lnTo>
                <a:cubicBezTo>
                  <a:pt x="19799" y="17831"/>
                  <a:pt x="19775" y="17515"/>
                  <a:pt x="19726" y="17200"/>
                </a:cubicBezTo>
                <a:lnTo>
                  <a:pt x="4009" y="389"/>
                </a:lnTo>
                <a:cubicBezTo>
                  <a:pt x="3717" y="317"/>
                  <a:pt x="3402" y="268"/>
                  <a:pt x="3062" y="219"/>
                </a:cubicBezTo>
                <a:close/>
                <a:moveTo>
                  <a:pt x="875" y="1"/>
                </a:moveTo>
                <a:lnTo>
                  <a:pt x="19896" y="20358"/>
                </a:lnTo>
                <a:lnTo>
                  <a:pt x="19896" y="19896"/>
                </a:lnTo>
                <a:lnTo>
                  <a:pt x="19896" y="19507"/>
                </a:lnTo>
                <a:lnTo>
                  <a:pt x="1725" y="49"/>
                </a:lnTo>
                <a:cubicBezTo>
                  <a:pt x="1434" y="25"/>
                  <a:pt x="1167" y="1"/>
                  <a:pt x="875" y="1"/>
                </a:cubicBezTo>
                <a:close/>
                <a:moveTo>
                  <a:pt x="1" y="341"/>
                </a:moveTo>
                <a:lnTo>
                  <a:pt x="1" y="1167"/>
                </a:lnTo>
                <a:lnTo>
                  <a:pt x="19750" y="22350"/>
                </a:lnTo>
                <a:cubicBezTo>
                  <a:pt x="19775" y="22082"/>
                  <a:pt x="19799" y="21839"/>
                  <a:pt x="19823" y="21572"/>
                </a:cubicBezTo>
                <a:lnTo>
                  <a:pt x="1" y="341"/>
                </a:lnTo>
                <a:close/>
                <a:moveTo>
                  <a:pt x="1" y="2479"/>
                </a:moveTo>
                <a:lnTo>
                  <a:pt x="1" y="3329"/>
                </a:lnTo>
                <a:lnTo>
                  <a:pt x="19459" y="24172"/>
                </a:lnTo>
                <a:cubicBezTo>
                  <a:pt x="19507" y="23929"/>
                  <a:pt x="19532" y="23710"/>
                  <a:pt x="19580" y="23467"/>
                </a:cubicBezTo>
                <a:lnTo>
                  <a:pt x="1" y="2479"/>
                </a:lnTo>
                <a:close/>
                <a:moveTo>
                  <a:pt x="1" y="4616"/>
                </a:moveTo>
                <a:lnTo>
                  <a:pt x="1" y="5442"/>
                </a:lnTo>
                <a:lnTo>
                  <a:pt x="19022" y="25823"/>
                </a:lnTo>
                <a:cubicBezTo>
                  <a:pt x="19070" y="25629"/>
                  <a:pt x="19143" y="25410"/>
                  <a:pt x="19192" y="25192"/>
                </a:cubicBezTo>
                <a:lnTo>
                  <a:pt x="1" y="4616"/>
                </a:lnTo>
                <a:close/>
                <a:moveTo>
                  <a:pt x="1" y="6754"/>
                </a:moveTo>
                <a:lnTo>
                  <a:pt x="1" y="7580"/>
                </a:lnTo>
                <a:lnTo>
                  <a:pt x="4325" y="12244"/>
                </a:lnTo>
                <a:cubicBezTo>
                  <a:pt x="5879" y="13119"/>
                  <a:pt x="7143" y="14479"/>
                  <a:pt x="7920" y="16082"/>
                </a:cubicBezTo>
                <a:lnTo>
                  <a:pt x="18439" y="27354"/>
                </a:lnTo>
                <a:cubicBezTo>
                  <a:pt x="18536" y="27159"/>
                  <a:pt x="18609" y="26965"/>
                  <a:pt x="18681" y="26747"/>
                </a:cubicBezTo>
                <a:lnTo>
                  <a:pt x="1" y="6754"/>
                </a:lnTo>
                <a:close/>
                <a:moveTo>
                  <a:pt x="8600" y="18098"/>
                </a:moveTo>
                <a:lnTo>
                  <a:pt x="8600" y="18098"/>
                </a:lnTo>
                <a:cubicBezTo>
                  <a:pt x="8673" y="18439"/>
                  <a:pt x="8722" y="18779"/>
                  <a:pt x="8746" y="19119"/>
                </a:cubicBezTo>
                <a:lnTo>
                  <a:pt x="17807" y="28811"/>
                </a:lnTo>
                <a:cubicBezTo>
                  <a:pt x="17904" y="28617"/>
                  <a:pt x="17977" y="28423"/>
                  <a:pt x="18074" y="28228"/>
                </a:cubicBezTo>
                <a:lnTo>
                  <a:pt x="8600" y="18098"/>
                </a:lnTo>
                <a:close/>
                <a:moveTo>
                  <a:pt x="8770" y="20431"/>
                </a:moveTo>
                <a:cubicBezTo>
                  <a:pt x="8770" y="20673"/>
                  <a:pt x="8722" y="20941"/>
                  <a:pt x="8697" y="21184"/>
                </a:cubicBezTo>
                <a:lnTo>
                  <a:pt x="17054" y="30147"/>
                </a:lnTo>
                <a:cubicBezTo>
                  <a:pt x="17175" y="29977"/>
                  <a:pt x="17273" y="29783"/>
                  <a:pt x="17370" y="29613"/>
                </a:cubicBezTo>
                <a:lnTo>
                  <a:pt x="8770" y="20431"/>
                </a:lnTo>
                <a:close/>
                <a:moveTo>
                  <a:pt x="8479" y="22228"/>
                </a:moveTo>
                <a:cubicBezTo>
                  <a:pt x="8406" y="22447"/>
                  <a:pt x="8333" y="22665"/>
                  <a:pt x="8260" y="22860"/>
                </a:cubicBezTo>
                <a:lnTo>
                  <a:pt x="16228" y="31386"/>
                </a:lnTo>
                <a:cubicBezTo>
                  <a:pt x="16349" y="31241"/>
                  <a:pt x="16471" y="31071"/>
                  <a:pt x="16568" y="30925"/>
                </a:cubicBezTo>
                <a:lnTo>
                  <a:pt x="8479" y="22228"/>
                </a:lnTo>
                <a:close/>
                <a:moveTo>
                  <a:pt x="7896" y="23759"/>
                </a:moveTo>
                <a:cubicBezTo>
                  <a:pt x="7799" y="23929"/>
                  <a:pt x="7701" y="24123"/>
                  <a:pt x="7604" y="24293"/>
                </a:cubicBezTo>
                <a:lnTo>
                  <a:pt x="15329" y="32577"/>
                </a:lnTo>
                <a:lnTo>
                  <a:pt x="15694" y="32115"/>
                </a:lnTo>
                <a:lnTo>
                  <a:pt x="7896" y="23759"/>
                </a:lnTo>
                <a:close/>
                <a:moveTo>
                  <a:pt x="7118" y="25046"/>
                </a:moveTo>
                <a:cubicBezTo>
                  <a:pt x="6997" y="25216"/>
                  <a:pt x="6875" y="25362"/>
                  <a:pt x="6754" y="25508"/>
                </a:cubicBezTo>
                <a:lnTo>
                  <a:pt x="14357" y="33670"/>
                </a:lnTo>
                <a:cubicBezTo>
                  <a:pt x="14503" y="33524"/>
                  <a:pt x="14625" y="33378"/>
                  <a:pt x="14770" y="33233"/>
                </a:cubicBezTo>
                <a:lnTo>
                  <a:pt x="7118" y="25046"/>
                </a:lnTo>
                <a:close/>
                <a:moveTo>
                  <a:pt x="6147" y="26164"/>
                </a:moveTo>
                <a:cubicBezTo>
                  <a:pt x="6025" y="26309"/>
                  <a:pt x="5879" y="26431"/>
                  <a:pt x="5734" y="26552"/>
                </a:cubicBezTo>
                <a:lnTo>
                  <a:pt x="13313" y="34690"/>
                </a:lnTo>
                <a:cubicBezTo>
                  <a:pt x="13459" y="34544"/>
                  <a:pt x="13604" y="34423"/>
                  <a:pt x="13750" y="34277"/>
                </a:cubicBezTo>
                <a:lnTo>
                  <a:pt x="6147" y="26164"/>
                </a:lnTo>
                <a:close/>
                <a:moveTo>
                  <a:pt x="5029" y="27087"/>
                </a:moveTo>
                <a:cubicBezTo>
                  <a:pt x="4883" y="27208"/>
                  <a:pt x="4713" y="27330"/>
                  <a:pt x="4543" y="27427"/>
                </a:cubicBezTo>
                <a:lnTo>
                  <a:pt x="12195" y="35613"/>
                </a:lnTo>
                <a:cubicBezTo>
                  <a:pt x="12341" y="35492"/>
                  <a:pt x="12511" y="35370"/>
                  <a:pt x="12657" y="35249"/>
                </a:cubicBezTo>
                <a:lnTo>
                  <a:pt x="5029" y="27087"/>
                </a:lnTo>
                <a:close/>
                <a:moveTo>
                  <a:pt x="3742" y="27840"/>
                </a:moveTo>
                <a:cubicBezTo>
                  <a:pt x="3547" y="27937"/>
                  <a:pt x="3377" y="28010"/>
                  <a:pt x="3183" y="28083"/>
                </a:cubicBezTo>
                <a:lnTo>
                  <a:pt x="11005" y="36488"/>
                </a:lnTo>
                <a:cubicBezTo>
                  <a:pt x="11175" y="36366"/>
                  <a:pt x="11321" y="36245"/>
                  <a:pt x="11491" y="36148"/>
                </a:cubicBezTo>
                <a:lnTo>
                  <a:pt x="3742" y="27840"/>
                </a:lnTo>
                <a:close/>
                <a:moveTo>
                  <a:pt x="2260" y="28398"/>
                </a:moveTo>
                <a:cubicBezTo>
                  <a:pt x="2041" y="28447"/>
                  <a:pt x="1823" y="28496"/>
                  <a:pt x="1604" y="28544"/>
                </a:cubicBezTo>
                <a:lnTo>
                  <a:pt x="9742" y="37241"/>
                </a:lnTo>
                <a:cubicBezTo>
                  <a:pt x="9912" y="37144"/>
                  <a:pt x="10082" y="37071"/>
                  <a:pt x="10252" y="36949"/>
                </a:cubicBezTo>
                <a:lnTo>
                  <a:pt x="2260" y="28398"/>
                </a:lnTo>
                <a:close/>
                <a:moveTo>
                  <a:pt x="1" y="28666"/>
                </a:moveTo>
                <a:lnTo>
                  <a:pt x="1" y="28933"/>
                </a:lnTo>
                <a:lnTo>
                  <a:pt x="8382" y="37921"/>
                </a:lnTo>
                <a:cubicBezTo>
                  <a:pt x="8576" y="37848"/>
                  <a:pt x="8746" y="37751"/>
                  <a:pt x="8940" y="37678"/>
                </a:cubicBezTo>
                <a:lnTo>
                  <a:pt x="511" y="28666"/>
                </a:lnTo>
                <a:close/>
                <a:moveTo>
                  <a:pt x="1" y="30245"/>
                </a:moveTo>
                <a:lnTo>
                  <a:pt x="1" y="31095"/>
                </a:lnTo>
                <a:lnTo>
                  <a:pt x="6948" y="38553"/>
                </a:lnTo>
                <a:cubicBezTo>
                  <a:pt x="7143" y="38480"/>
                  <a:pt x="7337" y="38407"/>
                  <a:pt x="7531" y="38334"/>
                </a:cubicBezTo>
                <a:lnTo>
                  <a:pt x="1" y="30245"/>
                </a:lnTo>
                <a:close/>
                <a:moveTo>
                  <a:pt x="1" y="32358"/>
                </a:moveTo>
                <a:lnTo>
                  <a:pt x="1" y="33208"/>
                </a:lnTo>
                <a:lnTo>
                  <a:pt x="5418" y="39038"/>
                </a:lnTo>
                <a:cubicBezTo>
                  <a:pt x="5637" y="38990"/>
                  <a:pt x="5831" y="38917"/>
                  <a:pt x="6025" y="38844"/>
                </a:cubicBezTo>
                <a:lnTo>
                  <a:pt x="1" y="32358"/>
                </a:lnTo>
                <a:close/>
                <a:moveTo>
                  <a:pt x="1" y="34496"/>
                </a:moveTo>
                <a:lnTo>
                  <a:pt x="1" y="35346"/>
                </a:lnTo>
                <a:lnTo>
                  <a:pt x="3790" y="39427"/>
                </a:lnTo>
                <a:cubicBezTo>
                  <a:pt x="4009" y="39378"/>
                  <a:pt x="4228" y="39330"/>
                  <a:pt x="4446" y="39281"/>
                </a:cubicBezTo>
                <a:lnTo>
                  <a:pt x="1" y="34496"/>
                </a:lnTo>
                <a:close/>
                <a:moveTo>
                  <a:pt x="1" y="36658"/>
                </a:moveTo>
                <a:lnTo>
                  <a:pt x="1" y="37484"/>
                </a:lnTo>
                <a:lnTo>
                  <a:pt x="2041" y="39694"/>
                </a:lnTo>
                <a:cubicBezTo>
                  <a:pt x="2284" y="39670"/>
                  <a:pt x="2527" y="39621"/>
                  <a:pt x="2746" y="39597"/>
                </a:cubicBezTo>
                <a:lnTo>
                  <a:pt x="1" y="36658"/>
                </a:lnTo>
                <a:close/>
                <a:moveTo>
                  <a:pt x="1" y="38795"/>
                </a:moveTo>
                <a:lnTo>
                  <a:pt x="1" y="39621"/>
                </a:lnTo>
                <a:lnTo>
                  <a:pt x="146" y="39791"/>
                </a:lnTo>
                <a:cubicBezTo>
                  <a:pt x="414" y="39791"/>
                  <a:pt x="657" y="39791"/>
                  <a:pt x="924" y="39767"/>
                </a:cubicBezTo>
                <a:lnTo>
                  <a:pt x="1" y="38795"/>
                </a:lnTo>
                <a:close/>
              </a:path>
            </a:pathLst>
          </a:custGeom>
          <a:solidFill>
            <a:srgbClr val="00AF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43"/>
          <p:cNvSpPr txBox="1"/>
          <p:nvPr>
            <p:ph type="title"/>
          </p:nvPr>
        </p:nvSpPr>
        <p:spPr>
          <a:xfrm>
            <a:off x="784708" y="970463"/>
            <a:ext cx="30810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zh-TW"/>
              <a:t>WHY </a:t>
            </a:r>
            <a:r>
              <a:rPr lang="zh-TW">
                <a:solidFill>
                  <a:srgbClr val="DCC190"/>
                </a:solidFill>
              </a:rPr>
              <a:t>YII</a:t>
            </a:r>
            <a:r>
              <a:rPr lang="zh-TW"/>
              <a:t>?</a:t>
            </a:r>
            <a:endParaRPr/>
          </a:p>
        </p:txBody>
      </p:sp>
      <p:sp>
        <p:nvSpPr>
          <p:cNvPr id="546" name="Google Shape;546;p43"/>
          <p:cNvSpPr txBox="1"/>
          <p:nvPr/>
        </p:nvSpPr>
        <p:spPr>
          <a:xfrm>
            <a:off x="784708" y="1861556"/>
            <a:ext cx="2557200" cy="21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C190"/>
              </a:buClr>
              <a:buSzPts val="2000"/>
              <a:buFont typeface="DFKai-SB"/>
              <a:buChar char="●"/>
            </a:pPr>
            <a:r>
              <a:rPr b="0" i="0" lang="zh-TW" sz="2000" u="none" cap="none" strike="noStrik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擴展性高</a:t>
            </a:r>
            <a:endParaRPr b="0" i="0" sz="2000" u="none" cap="none" strike="noStrike">
              <a:solidFill>
                <a:srgbClr val="FFFFF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CC190"/>
              </a:buClr>
              <a:buSzPts val="2000"/>
              <a:buFont typeface="DFKai-SB"/>
              <a:buChar char="●"/>
            </a:pPr>
            <a:r>
              <a:rPr b="0" i="0" lang="zh-TW" sz="2000" u="none" cap="none" strike="noStrik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穩定、安全</a:t>
            </a:r>
            <a:endParaRPr b="0" i="0" sz="2000" u="none" cap="none" strike="noStrike">
              <a:solidFill>
                <a:srgbClr val="FFFFF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CC190"/>
              </a:buClr>
              <a:buSzPts val="2000"/>
              <a:buFont typeface="DFKai-SB"/>
              <a:buChar char="●"/>
            </a:pPr>
            <a:r>
              <a:rPr b="0" i="0" lang="zh-TW" sz="2000" u="none" cap="none" strike="noStrik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基於MVC架構</a:t>
            </a:r>
            <a:endParaRPr b="0" i="0" sz="2000" u="none" cap="none" strike="noStrike">
              <a:solidFill>
                <a:srgbClr val="FFFFF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CC190"/>
              </a:buClr>
              <a:buSzPts val="2000"/>
              <a:buFont typeface="DFKai-SB"/>
              <a:buChar char="●"/>
            </a:pPr>
            <a:r>
              <a:rPr b="0" i="0" lang="zh-TW" sz="2000" u="none" cap="none" strike="noStrik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好上手</a:t>
            </a:r>
            <a:endParaRPr b="0" i="0" sz="2000" u="none" cap="none" strike="noStrike">
              <a:solidFill>
                <a:srgbClr val="FFFFFF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4"/>
          <p:cNvSpPr/>
          <p:nvPr/>
        </p:nvSpPr>
        <p:spPr>
          <a:xfrm>
            <a:off x="7728110" y="3765049"/>
            <a:ext cx="1406232" cy="1394040"/>
          </a:xfrm>
          <a:custGeom>
            <a:rect b="b" l="l" r="r" t="t"/>
            <a:pathLst>
              <a:path extrusionOk="0" h="14449" w="14575">
                <a:moveTo>
                  <a:pt x="14575" y="1"/>
                </a:moveTo>
                <a:cubicBezTo>
                  <a:pt x="14143" y="433"/>
                  <a:pt x="13876" y="1005"/>
                  <a:pt x="13812" y="1615"/>
                </a:cubicBezTo>
                <a:cubicBezTo>
                  <a:pt x="13698" y="2530"/>
                  <a:pt x="14054" y="3356"/>
                  <a:pt x="13444" y="4169"/>
                </a:cubicBezTo>
                <a:cubicBezTo>
                  <a:pt x="13012" y="4741"/>
                  <a:pt x="12338" y="4931"/>
                  <a:pt x="11703" y="5198"/>
                </a:cubicBezTo>
                <a:cubicBezTo>
                  <a:pt x="10737" y="5617"/>
                  <a:pt x="9822" y="6329"/>
                  <a:pt x="9518" y="7371"/>
                </a:cubicBezTo>
                <a:cubicBezTo>
                  <a:pt x="9302" y="8121"/>
                  <a:pt x="9429" y="8921"/>
                  <a:pt x="9149" y="9645"/>
                </a:cubicBezTo>
                <a:cubicBezTo>
                  <a:pt x="8672" y="10849"/>
                  <a:pt x="7688" y="11210"/>
                  <a:pt x="6524" y="11210"/>
                </a:cubicBezTo>
                <a:cubicBezTo>
                  <a:pt x="6385" y="11210"/>
                  <a:pt x="6243" y="11205"/>
                  <a:pt x="6099" y="11196"/>
                </a:cubicBezTo>
                <a:cubicBezTo>
                  <a:pt x="5885" y="11182"/>
                  <a:pt x="5672" y="11174"/>
                  <a:pt x="5463" y="11174"/>
                </a:cubicBezTo>
                <a:cubicBezTo>
                  <a:pt x="4311" y="11174"/>
                  <a:pt x="3244" y="11407"/>
                  <a:pt x="2287" y="12149"/>
                </a:cubicBezTo>
                <a:cubicBezTo>
                  <a:pt x="1563" y="12695"/>
                  <a:pt x="1068" y="13496"/>
                  <a:pt x="394" y="14105"/>
                </a:cubicBezTo>
                <a:cubicBezTo>
                  <a:pt x="267" y="14233"/>
                  <a:pt x="127" y="14347"/>
                  <a:pt x="0" y="14449"/>
                </a:cubicBezTo>
                <a:lnTo>
                  <a:pt x="14575" y="14449"/>
                </a:lnTo>
                <a:lnTo>
                  <a:pt x="14575" y="1"/>
                </a:lnTo>
                <a:close/>
              </a:path>
            </a:pathLst>
          </a:custGeom>
          <a:solidFill>
            <a:srgbClr val="00AF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44"/>
          <p:cNvSpPr/>
          <p:nvPr/>
        </p:nvSpPr>
        <p:spPr>
          <a:xfrm>
            <a:off x="2503535" y="4311496"/>
            <a:ext cx="627943" cy="628648"/>
          </a:xfrm>
          <a:custGeom>
            <a:rect b="b" l="l" r="r" t="t"/>
            <a:pathLst>
              <a:path extrusionOk="0" h="12467" w="12453">
                <a:moveTo>
                  <a:pt x="8692" y="509"/>
                </a:moveTo>
                <a:lnTo>
                  <a:pt x="12059" y="4029"/>
                </a:lnTo>
                <a:cubicBezTo>
                  <a:pt x="11970" y="3813"/>
                  <a:pt x="11881" y="3610"/>
                  <a:pt x="11779" y="3406"/>
                </a:cubicBezTo>
                <a:cubicBezTo>
                  <a:pt x="11767" y="3381"/>
                  <a:pt x="11741" y="3356"/>
                  <a:pt x="11716" y="3330"/>
                </a:cubicBezTo>
                <a:lnTo>
                  <a:pt x="9390" y="878"/>
                </a:lnTo>
                <a:cubicBezTo>
                  <a:pt x="9365" y="852"/>
                  <a:pt x="9340" y="827"/>
                  <a:pt x="9302" y="814"/>
                </a:cubicBezTo>
                <a:cubicBezTo>
                  <a:pt x="9111" y="700"/>
                  <a:pt x="8908" y="598"/>
                  <a:pt x="8692" y="509"/>
                </a:cubicBezTo>
                <a:close/>
                <a:moveTo>
                  <a:pt x="7116" y="64"/>
                </a:moveTo>
                <a:lnTo>
                  <a:pt x="12427" y="5617"/>
                </a:lnTo>
                <a:cubicBezTo>
                  <a:pt x="12415" y="5516"/>
                  <a:pt x="12402" y="5414"/>
                  <a:pt x="12389" y="5312"/>
                </a:cubicBezTo>
                <a:cubicBezTo>
                  <a:pt x="12377" y="5249"/>
                  <a:pt x="12351" y="5185"/>
                  <a:pt x="12300" y="5134"/>
                </a:cubicBezTo>
                <a:lnTo>
                  <a:pt x="7599" y="204"/>
                </a:lnTo>
                <a:cubicBezTo>
                  <a:pt x="7548" y="153"/>
                  <a:pt x="7497" y="128"/>
                  <a:pt x="7421" y="115"/>
                </a:cubicBezTo>
                <a:cubicBezTo>
                  <a:pt x="7319" y="90"/>
                  <a:pt x="7218" y="77"/>
                  <a:pt x="7116" y="64"/>
                </a:cubicBezTo>
                <a:close/>
                <a:moveTo>
                  <a:pt x="5909" y="1"/>
                </a:moveTo>
                <a:lnTo>
                  <a:pt x="12427" y="6837"/>
                </a:lnTo>
                <a:cubicBezTo>
                  <a:pt x="12427" y="6774"/>
                  <a:pt x="12440" y="6710"/>
                  <a:pt x="12440" y="6647"/>
                </a:cubicBezTo>
                <a:cubicBezTo>
                  <a:pt x="12453" y="6545"/>
                  <a:pt x="12415" y="6456"/>
                  <a:pt x="12351" y="6392"/>
                </a:cubicBezTo>
                <a:lnTo>
                  <a:pt x="12351" y="6405"/>
                </a:lnTo>
                <a:lnTo>
                  <a:pt x="6341" y="103"/>
                </a:lnTo>
                <a:cubicBezTo>
                  <a:pt x="6277" y="39"/>
                  <a:pt x="6188" y="1"/>
                  <a:pt x="6099" y="1"/>
                </a:cubicBezTo>
                <a:close/>
                <a:moveTo>
                  <a:pt x="5046" y="113"/>
                </a:moveTo>
                <a:cubicBezTo>
                  <a:pt x="5033" y="113"/>
                  <a:pt x="5020" y="114"/>
                  <a:pt x="5007" y="115"/>
                </a:cubicBezTo>
                <a:lnTo>
                  <a:pt x="4892" y="141"/>
                </a:lnTo>
                <a:lnTo>
                  <a:pt x="12249" y="7841"/>
                </a:lnTo>
                <a:cubicBezTo>
                  <a:pt x="12249" y="7816"/>
                  <a:pt x="12262" y="7777"/>
                  <a:pt x="12275" y="7739"/>
                </a:cubicBezTo>
                <a:cubicBezTo>
                  <a:pt x="12300" y="7625"/>
                  <a:pt x="12262" y="7511"/>
                  <a:pt x="12186" y="7434"/>
                </a:cubicBezTo>
                <a:lnTo>
                  <a:pt x="5299" y="217"/>
                </a:lnTo>
                <a:cubicBezTo>
                  <a:pt x="5232" y="150"/>
                  <a:pt x="5137" y="113"/>
                  <a:pt x="5046" y="113"/>
                </a:cubicBezTo>
                <a:close/>
                <a:moveTo>
                  <a:pt x="4158" y="365"/>
                </a:moveTo>
                <a:cubicBezTo>
                  <a:pt x="4122" y="365"/>
                  <a:pt x="4087" y="371"/>
                  <a:pt x="4054" y="382"/>
                </a:cubicBezTo>
                <a:lnTo>
                  <a:pt x="4003" y="408"/>
                </a:lnTo>
                <a:lnTo>
                  <a:pt x="11945" y="8730"/>
                </a:lnTo>
                <a:cubicBezTo>
                  <a:pt x="11945" y="8718"/>
                  <a:pt x="11957" y="8692"/>
                  <a:pt x="11957" y="8680"/>
                </a:cubicBezTo>
                <a:cubicBezTo>
                  <a:pt x="12008" y="8553"/>
                  <a:pt x="11983" y="8426"/>
                  <a:pt x="11894" y="8324"/>
                </a:cubicBezTo>
                <a:lnTo>
                  <a:pt x="4397" y="471"/>
                </a:lnTo>
                <a:cubicBezTo>
                  <a:pt x="4334" y="399"/>
                  <a:pt x="4245" y="365"/>
                  <a:pt x="4158" y="365"/>
                </a:cubicBezTo>
                <a:close/>
                <a:moveTo>
                  <a:pt x="3360" y="732"/>
                </a:moveTo>
                <a:cubicBezTo>
                  <a:pt x="3306" y="732"/>
                  <a:pt x="3251" y="747"/>
                  <a:pt x="3202" y="776"/>
                </a:cubicBezTo>
                <a:lnTo>
                  <a:pt x="11538" y="9506"/>
                </a:lnTo>
                <a:cubicBezTo>
                  <a:pt x="11614" y="9379"/>
                  <a:pt x="11589" y="9226"/>
                  <a:pt x="11487" y="9112"/>
                </a:cubicBezTo>
                <a:lnTo>
                  <a:pt x="3596" y="840"/>
                </a:lnTo>
                <a:cubicBezTo>
                  <a:pt x="3534" y="769"/>
                  <a:pt x="3447" y="732"/>
                  <a:pt x="3360" y="732"/>
                </a:cubicBezTo>
                <a:close/>
                <a:moveTo>
                  <a:pt x="2694" y="1094"/>
                </a:moveTo>
                <a:cubicBezTo>
                  <a:pt x="2618" y="1145"/>
                  <a:pt x="2554" y="1195"/>
                  <a:pt x="2491" y="1234"/>
                </a:cubicBezTo>
                <a:lnTo>
                  <a:pt x="11030" y="10192"/>
                </a:lnTo>
                <a:cubicBezTo>
                  <a:pt x="11080" y="10128"/>
                  <a:pt x="11131" y="10065"/>
                  <a:pt x="11195" y="10001"/>
                </a:cubicBezTo>
                <a:lnTo>
                  <a:pt x="2694" y="1094"/>
                </a:lnTo>
                <a:close/>
                <a:moveTo>
                  <a:pt x="2033" y="1615"/>
                </a:moveTo>
                <a:lnTo>
                  <a:pt x="1855" y="1793"/>
                </a:lnTo>
                <a:lnTo>
                  <a:pt x="10458" y="10802"/>
                </a:lnTo>
                <a:cubicBezTo>
                  <a:pt x="10521" y="10751"/>
                  <a:pt x="10585" y="10700"/>
                  <a:pt x="10636" y="10636"/>
                </a:cubicBezTo>
                <a:lnTo>
                  <a:pt x="2033" y="1615"/>
                </a:lnTo>
                <a:close/>
                <a:moveTo>
                  <a:pt x="1449" y="2212"/>
                </a:moveTo>
                <a:cubicBezTo>
                  <a:pt x="1398" y="2275"/>
                  <a:pt x="1347" y="2339"/>
                  <a:pt x="1296" y="2403"/>
                </a:cubicBezTo>
                <a:lnTo>
                  <a:pt x="9810" y="11335"/>
                </a:lnTo>
                <a:cubicBezTo>
                  <a:pt x="9886" y="11285"/>
                  <a:pt x="9950" y="11234"/>
                  <a:pt x="10013" y="11183"/>
                </a:cubicBezTo>
                <a:lnTo>
                  <a:pt x="1449" y="2212"/>
                </a:lnTo>
                <a:close/>
                <a:moveTo>
                  <a:pt x="953" y="2898"/>
                </a:moveTo>
                <a:cubicBezTo>
                  <a:pt x="877" y="3025"/>
                  <a:pt x="890" y="3178"/>
                  <a:pt x="991" y="3292"/>
                </a:cubicBezTo>
                <a:lnTo>
                  <a:pt x="8920" y="11589"/>
                </a:lnTo>
                <a:cubicBezTo>
                  <a:pt x="8983" y="11660"/>
                  <a:pt x="9065" y="11697"/>
                  <a:pt x="9148" y="11697"/>
                </a:cubicBezTo>
                <a:cubicBezTo>
                  <a:pt x="9200" y="11697"/>
                  <a:pt x="9253" y="11682"/>
                  <a:pt x="9302" y="11653"/>
                </a:cubicBezTo>
                <a:lnTo>
                  <a:pt x="953" y="2898"/>
                </a:lnTo>
                <a:close/>
                <a:moveTo>
                  <a:pt x="331" y="8273"/>
                </a:moveTo>
                <a:lnTo>
                  <a:pt x="331" y="8273"/>
                </a:lnTo>
                <a:cubicBezTo>
                  <a:pt x="394" y="8464"/>
                  <a:pt x="470" y="8654"/>
                  <a:pt x="559" y="8845"/>
                </a:cubicBezTo>
                <a:cubicBezTo>
                  <a:pt x="585" y="8883"/>
                  <a:pt x="597" y="8908"/>
                  <a:pt x="623" y="8934"/>
                </a:cubicBezTo>
                <a:lnTo>
                  <a:pt x="3266" y="11704"/>
                </a:lnTo>
                <a:cubicBezTo>
                  <a:pt x="3291" y="11729"/>
                  <a:pt x="3317" y="11742"/>
                  <a:pt x="3355" y="11767"/>
                </a:cubicBezTo>
                <a:cubicBezTo>
                  <a:pt x="3533" y="11856"/>
                  <a:pt x="3723" y="11945"/>
                  <a:pt x="3914" y="12022"/>
                </a:cubicBezTo>
                <a:lnTo>
                  <a:pt x="331" y="8273"/>
                </a:lnTo>
                <a:close/>
                <a:moveTo>
                  <a:pt x="534" y="3661"/>
                </a:moveTo>
                <a:lnTo>
                  <a:pt x="521" y="3711"/>
                </a:lnTo>
                <a:cubicBezTo>
                  <a:pt x="470" y="3826"/>
                  <a:pt x="496" y="3965"/>
                  <a:pt x="585" y="4067"/>
                </a:cubicBezTo>
                <a:lnTo>
                  <a:pt x="8120" y="11971"/>
                </a:lnTo>
                <a:cubicBezTo>
                  <a:pt x="8182" y="12032"/>
                  <a:pt x="8268" y="12070"/>
                  <a:pt x="8357" y="12070"/>
                </a:cubicBezTo>
                <a:cubicBezTo>
                  <a:pt x="8397" y="12070"/>
                  <a:pt x="8437" y="12062"/>
                  <a:pt x="8476" y="12047"/>
                </a:cubicBezTo>
                <a:lnTo>
                  <a:pt x="8526" y="12034"/>
                </a:lnTo>
                <a:lnTo>
                  <a:pt x="534" y="3661"/>
                </a:lnTo>
                <a:close/>
                <a:moveTo>
                  <a:pt x="229" y="4550"/>
                </a:moveTo>
                <a:lnTo>
                  <a:pt x="191" y="4639"/>
                </a:lnTo>
                <a:cubicBezTo>
                  <a:pt x="165" y="4753"/>
                  <a:pt x="191" y="4880"/>
                  <a:pt x="280" y="4957"/>
                </a:cubicBezTo>
                <a:lnTo>
                  <a:pt x="7230" y="12238"/>
                </a:lnTo>
                <a:cubicBezTo>
                  <a:pt x="7291" y="12308"/>
                  <a:pt x="7376" y="12347"/>
                  <a:pt x="7466" y="12347"/>
                </a:cubicBezTo>
                <a:cubicBezTo>
                  <a:pt x="7489" y="12347"/>
                  <a:pt x="7512" y="12344"/>
                  <a:pt x="7535" y="12339"/>
                </a:cubicBezTo>
                <a:lnTo>
                  <a:pt x="7637" y="12314"/>
                </a:lnTo>
                <a:lnTo>
                  <a:pt x="229" y="4550"/>
                </a:lnTo>
                <a:close/>
                <a:moveTo>
                  <a:pt x="13" y="6723"/>
                </a:moveTo>
                <a:cubicBezTo>
                  <a:pt x="13" y="6824"/>
                  <a:pt x="26" y="6926"/>
                  <a:pt x="38" y="7028"/>
                </a:cubicBezTo>
                <a:cubicBezTo>
                  <a:pt x="38" y="7091"/>
                  <a:pt x="76" y="7155"/>
                  <a:pt x="127" y="7206"/>
                </a:cubicBezTo>
                <a:lnTo>
                  <a:pt x="4956" y="12276"/>
                </a:lnTo>
                <a:cubicBezTo>
                  <a:pt x="5007" y="12326"/>
                  <a:pt x="5070" y="12352"/>
                  <a:pt x="5134" y="12365"/>
                </a:cubicBezTo>
                <a:cubicBezTo>
                  <a:pt x="5235" y="12390"/>
                  <a:pt x="5337" y="12403"/>
                  <a:pt x="5439" y="12415"/>
                </a:cubicBezTo>
                <a:lnTo>
                  <a:pt x="13" y="6723"/>
                </a:lnTo>
                <a:close/>
                <a:moveTo>
                  <a:pt x="26" y="5541"/>
                </a:moveTo>
                <a:cubicBezTo>
                  <a:pt x="13" y="5605"/>
                  <a:pt x="13" y="5668"/>
                  <a:pt x="13" y="5719"/>
                </a:cubicBezTo>
                <a:cubicBezTo>
                  <a:pt x="0" y="5821"/>
                  <a:pt x="38" y="5910"/>
                  <a:pt x="102" y="5973"/>
                </a:cubicBezTo>
                <a:lnTo>
                  <a:pt x="6201" y="12365"/>
                </a:lnTo>
                <a:cubicBezTo>
                  <a:pt x="6265" y="12428"/>
                  <a:pt x="6354" y="12466"/>
                  <a:pt x="6442" y="12466"/>
                </a:cubicBezTo>
                <a:lnTo>
                  <a:pt x="6620" y="12466"/>
                </a:lnTo>
                <a:lnTo>
                  <a:pt x="26" y="5541"/>
                </a:lnTo>
                <a:close/>
              </a:path>
            </a:pathLst>
          </a:custGeom>
          <a:solidFill>
            <a:srgbClr val="77D6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44"/>
          <p:cNvSpPr/>
          <p:nvPr/>
        </p:nvSpPr>
        <p:spPr>
          <a:xfrm>
            <a:off x="1535963" y="4539149"/>
            <a:ext cx="1569264" cy="462890"/>
          </a:xfrm>
          <a:custGeom>
            <a:rect b="b" l="l" r="r" t="t"/>
            <a:pathLst>
              <a:path extrusionOk="0" h="1691" w="5732">
                <a:moveTo>
                  <a:pt x="2893" y="1"/>
                </a:moveTo>
                <a:cubicBezTo>
                  <a:pt x="2882" y="1"/>
                  <a:pt x="2871" y="1"/>
                  <a:pt x="2859" y="1"/>
                </a:cubicBezTo>
                <a:cubicBezTo>
                  <a:pt x="1678" y="1"/>
                  <a:pt x="572" y="649"/>
                  <a:pt x="0" y="1691"/>
                </a:cubicBezTo>
                <a:lnTo>
                  <a:pt x="5731" y="1691"/>
                </a:lnTo>
                <a:cubicBezTo>
                  <a:pt x="5165" y="659"/>
                  <a:pt x="4075" y="1"/>
                  <a:pt x="2893" y="1"/>
                </a:cubicBezTo>
                <a:close/>
              </a:path>
            </a:pathLst>
          </a:custGeom>
          <a:solidFill>
            <a:srgbClr val="0067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44"/>
          <p:cNvSpPr/>
          <p:nvPr/>
        </p:nvSpPr>
        <p:spPr>
          <a:xfrm>
            <a:off x="-79640" y="3165800"/>
            <a:ext cx="467281" cy="934515"/>
          </a:xfrm>
          <a:custGeom>
            <a:rect b="b" l="l" r="r" t="t"/>
            <a:pathLst>
              <a:path extrusionOk="0" h="39792" w="19897">
                <a:moveTo>
                  <a:pt x="1" y="11005"/>
                </a:moveTo>
                <a:lnTo>
                  <a:pt x="1" y="11078"/>
                </a:lnTo>
                <a:lnTo>
                  <a:pt x="49" y="11078"/>
                </a:lnTo>
                <a:lnTo>
                  <a:pt x="1" y="11005"/>
                </a:lnTo>
                <a:close/>
                <a:moveTo>
                  <a:pt x="1" y="8892"/>
                </a:moveTo>
                <a:lnTo>
                  <a:pt x="1" y="9718"/>
                </a:lnTo>
                <a:lnTo>
                  <a:pt x="1361" y="11199"/>
                </a:lnTo>
                <a:cubicBezTo>
                  <a:pt x="1701" y="11248"/>
                  <a:pt x="2017" y="11321"/>
                  <a:pt x="2357" y="11418"/>
                </a:cubicBezTo>
                <a:lnTo>
                  <a:pt x="1" y="8892"/>
                </a:lnTo>
                <a:close/>
                <a:moveTo>
                  <a:pt x="8722" y="2017"/>
                </a:moveTo>
                <a:lnTo>
                  <a:pt x="18439" y="12414"/>
                </a:lnTo>
                <a:cubicBezTo>
                  <a:pt x="18220" y="11831"/>
                  <a:pt x="17953" y="11272"/>
                  <a:pt x="17661" y="10714"/>
                </a:cubicBezTo>
                <a:lnTo>
                  <a:pt x="10349" y="2892"/>
                </a:lnTo>
                <a:cubicBezTo>
                  <a:pt x="9815" y="2576"/>
                  <a:pt x="9280" y="2284"/>
                  <a:pt x="8722" y="2017"/>
                </a:cubicBezTo>
                <a:close/>
                <a:moveTo>
                  <a:pt x="5588" y="778"/>
                </a:moveTo>
                <a:lnTo>
                  <a:pt x="19435" y="15596"/>
                </a:lnTo>
                <a:cubicBezTo>
                  <a:pt x="19337" y="15208"/>
                  <a:pt x="19240" y="14819"/>
                  <a:pt x="19119" y="14430"/>
                </a:cubicBezTo>
                <a:lnTo>
                  <a:pt x="6730" y="1142"/>
                </a:lnTo>
                <a:cubicBezTo>
                  <a:pt x="6365" y="1021"/>
                  <a:pt x="5977" y="900"/>
                  <a:pt x="5588" y="778"/>
                </a:cubicBezTo>
                <a:close/>
                <a:moveTo>
                  <a:pt x="3062" y="219"/>
                </a:moveTo>
                <a:lnTo>
                  <a:pt x="19823" y="18147"/>
                </a:lnTo>
                <a:cubicBezTo>
                  <a:pt x="19799" y="17831"/>
                  <a:pt x="19775" y="17515"/>
                  <a:pt x="19726" y="17200"/>
                </a:cubicBezTo>
                <a:lnTo>
                  <a:pt x="4009" y="389"/>
                </a:lnTo>
                <a:cubicBezTo>
                  <a:pt x="3717" y="317"/>
                  <a:pt x="3402" y="268"/>
                  <a:pt x="3062" y="219"/>
                </a:cubicBezTo>
                <a:close/>
                <a:moveTo>
                  <a:pt x="875" y="1"/>
                </a:moveTo>
                <a:lnTo>
                  <a:pt x="19896" y="20358"/>
                </a:lnTo>
                <a:lnTo>
                  <a:pt x="19896" y="19896"/>
                </a:lnTo>
                <a:lnTo>
                  <a:pt x="19896" y="19507"/>
                </a:lnTo>
                <a:lnTo>
                  <a:pt x="1725" y="49"/>
                </a:lnTo>
                <a:cubicBezTo>
                  <a:pt x="1434" y="25"/>
                  <a:pt x="1167" y="1"/>
                  <a:pt x="875" y="1"/>
                </a:cubicBezTo>
                <a:close/>
                <a:moveTo>
                  <a:pt x="1" y="341"/>
                </a:moveTo>
                <a:lnTo>
                  <a:pt x="1" y="1167"/>
                </a:lnTo>
                <a:lnTo>
                  <a:pt x="19750" y="22350"/>
                </a:lnTo>
                <a:cubicBezTo>
                  <a:pt x="19775" y="22082"/>
                  <a:pt x="19799" y="21839"/>
                  <a:pt x="19823" y="21572"/>
                </a:cubicBezTo>
                <a:lnTo>
                  <a:pt x="1" y="341"/>
                </a:lnTo>
                <a:close/>
                <a:moveTo>
                  <a:pt x="1" y="2479"/>
                </a:moveTo>
                <a:lnTo>
                  <a:pt x="1" y="3329"/>
                </a:lnTo>
                <a:lnTo>
                  <a:pt x="19459" y="24172"/>
                </a:lnTo>
                <a:cubicBezTo>
                  <a:pt x="19507" y="23929"/>
                  <a:pt x="19532" y="23710"/>
                  <a:pt x="19580" y="23467"/>
                </a:cubicBezTo>
                <a:lnTo>
                  <a:pt x="1" y="2479"/>
                </a:lnTo>
                <a:close/>
                <a:moveTo>
                  <a:pt x="1" y="4616"/>
                </a:moveTo>
                <a:lnTo>
                  <a:pt x="1" y="5442"/>
                </a:lnTo>
                <a:lnTo>
                  <a:pt x="19022" y="25823"/>
                </a:lnTo>
                <a:cubicBezTo>
                  <a:pt x="19070" y="25629"/>
                  <a:pt x="19143" y="25410"/>
                  <a:pt x="19192" y="25192"/>
                </a:cubicBezTo>
                <a:lnTo>
                  <a:pt x="1" y="4616"/>
                </a:lnTo>
                <a:close/>
                <a:moveTo>
                  <a:pt x="1" y="6754"/>
                </a:moveTo>
                <a:lnTo>
                  <a:pt x="1" y="7580"/>
                </a:lnTo>
                <a:lnTo>
                  <a:pt x="4325" y="12244"/>
                </a:lnTo>
                <a:cubicBezTo>
                  <a:pt x="5879" y="13119"/>
                  <a:pt x="7143" y="14479"/>
                  <a:pt x="7920" y="16082"/>
                </a:cubicBezTo>
                <a:lnTo>
                  <a:pt x="18439" y="27354"/>
                </a:lnTo>
                <a:cubicBezTo>
                  <a:pt x="18536" y="27159"/>
                  <a:pt x="18609" y="26965"/>
                  <a:pt x="18681" y="26747"/>
                </a:cubicBezTo>
                <a:lnTo>
                  <a:pt x="1" y="6754"/>
                </a:lnTo>
                <a:close/>
                <a:moveTo>
                  <a:pt x="8600" y="18098"/>
                </a:moveTo>
                <a:lnTo>
                  <a:pt x="8600" y="18098"/>
                </a:lnTo>
                <a:cubicBezTo>
                  <a:pt x="8673" y="18439"/>
                  <a:pt x="8722" y="18779"/>
                  <a:pt x="8746" y="19119"/>
                </a:cubicBezTo>
                <a:lnTo>
                  <a:pt x="17807" y="28811"/>
                </a:lnTo>
                <a:cubicBezTo>
                  <a:pt x="17904" y="28617"/>
                  <a:pt x="17977" y="28423"/>
                  <a:pt x="18074" y="28228"/>
                </a:cubicBezTo>
                <a:lnTo>
                  <a:pt x="8600" y="18098"/>
                </a:lnTo>
                <a:close/>
                <a:moveTo>
                  <a:pt x="8770" y="20431"/>
                </a:moveTo>
                <a:cubicBezTo>
                  <a:pt x="8770" y="20673"/>
                  <a:pt x="8722" y="20941"/>
                  <a:pt x="8697" y="21184"/>
                </a:cubicBezTo>
                <a:lnTo>
                  <a:pt x="17054" y="30147"/>
                </a:lnTo>
                <a:cubicBezTo>
                  <a:pt x="17175" y="29977"/>
                  <a:pt x="17273" y="29783"/>
                  <a:pt x="17370" y="29613"/>
                </a:cubicBezTo>
                <a:lnTo>
                  <a:pt x="8770" y="20431"/>
                </a:lnTo>
                <a:close/>
                <a:moveTo>
                  <a:pt x="8479" y="22228"/>
                </a:moveTo>
                <a:cubicBezTo>
                  <a:pt x="8406" y="22447"/>
                  <a:pt x="8333" y="22665"/>
                  <a:pt x="8260" y="22860"/>
                </a:cubicBezTo>
                <a:lnTo>
                  <a:pt x="16228" y="31386"/>
                </a:lnTo>
                <a:cubicBezTo>
                  <a:pt x="16349" y="31241"/>
                  <a:pt x="16471" y="31071"/>
                  <a:pt x="16568" y="30925"/>
                </a:cubicBezTo>
                <a:lnTo>
                  <a:pt x="8479" y="22228"/>
                </a:lnTo>
                <a:close/>
                <a:moveTo>
                  <a:pt x="7896" y="23759"/>
                </a:moveTo>
                <a:cubicBezTo>
                  <a:pt x="7799" y="23929"/>
                  <a:pt x="7701" y="24123"/>
                  <a:pt x="7604" y="24293"/>
                </a:cubicBezTo>
                <a:lnTo>
                  <a:pt x="15329" y="32577"/>
                </a:lnTo>
                <a:lnTo>
                  <a:pt x="15694" y="32115"/>
                </a:lnTo>
                <a:lnTo>
                  <a:pt x="7896" y="23759"/>
                </a:lnTo>
                <a:close/>
                <a:moveTo>
                  <a:pt x="7118" y="25046"/>
                </a:moveTo>
                <a:cubicBezTo>
                  <a:pt x="6997" y="25216"/>
                  <a:pt x="6875" y="25362"/>
                  <a:pt x="6754" y="25508"/>
                </a:cubicBezTo>
                <a:lnTo>
                  <a:pt x="14357" y="33670"/>
                </a:lnTo>
                <a:cubicBezTo>
                  <a:pt x="14503" y="33524"/>
                  <a:pt x="14625" y="33378"/>
                  <a:pt x="14770" y="33233"/>
                </a:cubicBezTo>
                <a:lnTo>
                  <a:pt x="7118" y="25046"/>
                </a:lnTo>
                <a:close/>
                <a:moveTo>
                  <a:pt x="6147" y="26164"/>
                </a:moveTo>
                <a:cubicBezTo>
                  <a:pt x="6025" y="26309"/>
                  <a:pt x="5879" y="26431"/>
                  <a:pt x="5734" y="26552"/>
                </a:cubicBezTo>
                <a:lnTo>
                  <a:pt x="13313" y="34690"/>
                </a:lnTo>
                <a:cubicBezTo>
                  <a:pt x="13459" y="34544"/>
                  <a:pt x="13604" y="34423"/>
                  <a:pt x="13750" y="34277"/>
                </a:cubicBezTo>
                <a:lnTo>
                  <a:pt x="6147" y="26164"/>
                </a:lnTo>
                <a:close/>
                <a:moveTo>
                  <a:pt x="5029" y="27087"/>
                </a:moveTo>
                <a:cubicBezTo>
                  <a:pt x="4883" y="27208"/>
                  <a:pt x="4713" y="27330"/>
                  <a:pt x="4543" y="27427"/>
                </a:cubicBezTo>
                <a:lnTo>
                  <a:pt x="12195" y="35613"/>
                </a:lnTo>
                <a:cubicBezTo>
                  <a:pt x="12341" y="35492"/>
                  <a:pt x="12511" y="35370"/>
                  <a:pt x="12657" y="35249"/>
                </a:cubicBezTo>
                <a:lnTo>
                  <a:pt x="5029" y="27087"/>
                </a:lnTo>
                <a:close/>
                <a:moveTo>
                  <a:pt x="3742" y="27840"/>
                </a:moveTo>
                <a:cubicBezTo>
                  <a:pt x="3547" y="27937"/>
                  <a:pt x="3377" y="28010"/>
                  <a:pt x="3183" y="28083"/>
                </a:cubicBezTo>
                <a:lnTo>
                  <a:pt x="11005" y="36488"/>
                </a:lnTo>
                <a:cubicBezTo>
                  <a:pt x="11175" y="36366"/>
                  <a:pt x="11321" y="36245"/>
                  <a:pt x="11491" y="36148"/>
                </a:cubicBezTo>
                <a:lnTo>
                  <a:pt x="3742" y="27840"/>
                </a:lnTo>
                <a:close/>
                <a:moveTo>
                  <a:pt x="2260" y="28398"/>
                </a:moveTo>
                <a:cubicBezTo>
                  <a:pt x="2041" y="28447"/>
                  <a:pt x="1823" y="28496"/>
                  <a:pt x="1604" y="28544"/>
                </a:cubicBezTo>
                <a:lnTo>
                  <a:pt x="9742" y="37241"/>
                </a:lnTo>
                <a:cubicBezTo>
                  <a:pt x="9912" y="37144"/>
                  <a:pt x="10082" y="37071"/>
                  <a:pt x="10252" y="36949"/>
                </a:cubicBezTo>
                <a:lnTo>
                  <a:pt x="2260" y="28398"/>
                </a:lnTo>
                <a:close/>
                <a:moveTo>
                  <a:pt x="1" y="28666"/>
                </a:moveTo>
                <a:lnTo>
                  <a:pt x="1" y="28933"/>
                </a:lnTo>
                <a:lnTo>
                  <a:pt x="8382" y="37921"/>
                </a:lnTo>
                <a:cubicBezTo>
                  <a:pt x="8576" y="37848"/>
                  <a:pt x="8746" y="37751"/>
                  <a:pt x="8940" y="37678"/>
                </a:cubicBezTo>
                <a:lnTo>
                  <a:pt x="511" y="28666"/>
                </a:lnTo>
                <a:close/>
                <a:moveTo>
                  <a:pt x="1" y="30245"/>
                </a:moveTo>
                <a:lnTo>
                  <a:pt x="1" y="31095"/>
                </a:lnTo>
                <a:lnTo>
                  <a:pt x="6948" y="38553"/>
                </a:lnTo>
                <a:cubicBezTo>
                  <a:pt x="7143" y="38480"/>
                  <a:pt x="7337" y="38407"/>
                  <a:pt x="7531" y="38334"/>
                </a:cubicBezTo>
                <a:lnTo>
                  <a:pt x="1" y="30245"/>
                </a:lnTo>
                <a:close/>
                <a:moveTo>
                  <a:pt x="1" y="32358"/>
                </a:moveTo>
                <a:lnTo>
                  <a:pt x="1" y="33208"/>
                </a:lnTo>
                <a:lnTo>
                  <a:pt x="5418" y="39038"/>
                </a:lnTo>
                <a:cubicBezTo>
                  <a:pt x="5637" y="38990"/>
                  <a:pt x="5831" y="38917"/>
                  <a:pt x="6025" y="38844"/>
                </a:cubicBezTo>
                <a:lnTo>
                  <a:pt x="1" y="32358"/>
                </a:lnTo>
                <a:close/>
                <a:moveTo>
                  <a:pt x="1" y="34496"/>
                </a:moveTo>
                <a:lnTo>
                  <a:pt x="1" y="35346"/>
                </a:lnTo>
                <a:lnTo>
                  <a:pt x="3790" y="39427"/>
                </a:lnTo>
                <a:cubicBezTo>
                  <a:pt x="4009" y="39378"/>
                  <a:pt x="4228" y="39330"/>
                  <a:pt x="4446" y="39281"/>
                </a:cubicBezTo>
                <a:lnTo>
                  <a:pt x="1" y="34496"/>
                </a:lnTo>
                <a:close/>
                <a:moveTo>
                  <a:pt x="1" y="36658"/>
                </a:moveTo>
                <a:lnTo>
                  <a:pt x="1" y="37484"/>
                </a:lnTo>
                <a:lnTo>
                  <a:pt x="2041" y="39694"/>
                </a:lnTo>
                <a:cubicBezTo>
                  <a:pt x="2284" y="39670"/>
                  <a:pt x="2527" y="39621"/>
                  <a:pt x="2746" y="39597"/>
                </a:cubicBezTo>
                <a:lnTo>
                  <a:pt x="1" y="36658"/>
                </a:lnTo>
                <a:close/>
                <a:moveTo>
                  <a:pt x="1" y="38795"/>
                </a:moveTo>
                <a:lnTo>
                  <a:pt x="1" y="39621"/>
                </a:lnTo>
                <a:lnTo>
                  <a:pt x="146" y="39791"/>
                </a:lnTo>
                <a:cubicBezTo>
                  <a:pt x="414" y="39791"/>
                  <a:pt x="657" y="39791"/>
                  <a:pt x="924" y="39767"/>
                </a:cubicBezTo>
                <a:lnTo>
                  <a:pt x="1" y="38795"/>
                </a:lnTo>
                <a:close/>
              </a:path>
            </a:pathLst>
          </a:custGeom>
          <a:solidFill>
            <a:srgbClr val="00AF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5" name="Google Shape;555;p44"/>
          <p:cNvPicPr preferRelativeResize="0"/>
          <p:nvPr/>
        </p:nvPicPr>
        <p:blipFill rotWithShape="1">
          <a:blip r:embed="rId3">
            <a:alphaModFix/>
          </a:blip>
          <a:srcRect b="0" l="0" r="15044" t="0"/>
          <a:stretch/>
        </p:blipFill>
        <p:spPr>
          <a:xfrm>
            <a:off x="471625" y="1191100"/>
            <a:ext cx="2460900" cy="2969275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44"/>
          <p:cNvSpPr/>
          <p:nvPr/>
        </p:nvSpPr>
        <p:spPr>
          <a:xfrm>
            <a:off x="922933" y="2290629"/>
            <a:ext cx="798600" cy="263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44"/>
          <p:cNvSpPr/>
          <p:nvPr/>
        </p:nvSpPr>
        <p:spPr>
          <a:xfrm>
            <a:off x="922933" y="1576072"/>
            <a:ext cx="924000" cy="320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44"/>
          <p:cNvSpPr/>
          <p:nvPr/>
        </p:nvSpPr>
        <p:spPr>
          <a:xfrm>
            <a:off x="922933" y="3418969"/>
            <a:ext cx="698700" cy="320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9" name="Google Shape;559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5225" y="1231838"/>
            <a:ext cx="5790151" cy="28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5"/>
          <p:cNvSpPr txBox="1"/>
          <p:nvPr>
            <p:ph type="title"/>
          </p:nvPr>
        </p:nvSpPr>
        <p:spPr>
          <a:xfrm>
            <a:off x="713247" y="411395"/>
            <a:ext cx="77175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zh-TW" sz="3200">
                <a:latin typeface="DFKai-SB"/>
                <a:ea typeface="DFKai-SB"/>
                <a:cs typeface="DFKai-SB"/>
                <a:sym typeface="DFKai-SB"/>
              </a:rPr>
              <a:t>後端/API遭遇困難與解決</a:t>
            </a:r>
            <a:br>
              <a:rPr lang="zh-TW" sz="3200">
                <a:latin typeface="DFKai-SB"/>
                <a:ea typeface="DFKai-SB"/>
                <a:cs typeface="DFKai-SB"/>
                <a:sym typeface="DFKai-SB"/>
              </a:rPr>
            </a:br>
            <a:endParaRPr sz="32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565" name="Google Shape;565;p45"/>
          <p:cNvSpPr txBox="1"/>
          <p:nvPr/>
        </p:nvSpPr>
        <p:spPr>
          <a:xfrm>
            <a:off x="3201688" y="2181950"/>
            <a:ext cx="2220600" cy="9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初次建構yii失敗</a:t>
            </a:r>
            <a:endParaRPr b="0" i="0" sz="2000" u="none" cap="none" strike="noStrike">
              <a:solidFill>
                <a:srgbClr val="FFFFFF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grpSp>
        <p:nvGrpSpPr>
          <p:cNvPr id="566" name="Google Shape;566;p45"/>
          <p:cNvGrpSpPr/>
          <p:nvPr/>
        </p:nvGrpSpPr>
        <p:grpSpPr>
          <a:xfrm>
            <a:off x="4060561" y="1583151"/>
            <a:ext cx="502884" cy="385487"/>
            <a:chOff x="2567841" y="1994124"/>
            <a:chExt cx="399812" cy="306477"/>
          </a:xfrm>
        </p:grpSpPr>
        <p:sp>
          <p:nvSpPr>
            <p:cNvPr id="567" name="Google Shape;567;p45"/>
            <p:cNvSpPr/>
            <p:nvPr/>
          </p:nvSpPr>
          <p:spPr>
            <a:xfrm>
              <a:off x="2567841" y="1994124"/>
              <a:ext cx="399812" cy="306477"/>
            </a:xfrm>
            <a:custGeom>
              <a:rect b="b" l="l" r="r" t="t"/>
              <a:pathLst>
                <a:path extrusionOk="0" h="9621" w="12551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solidFill>
              <a:srgbClr val="FF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45"/>
            <p:cNvSpPr/>
            <p:nvPr/>
          </p:nvSpPr>
          <p:spPr>
            <a:xfrm>
              <a:off x="2623237" y="2113963"/>
              <a:ext cx="287523" cy="77025"/>
            </a:xfrm>
            <a:custGeom>
              <a:rect b="b" l="l" r="r" t="t"/>
              <a:pathLst>
                <a:path extrusionOk="0" h="2418" w="9026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solidFill>
              <a:srgbClr val="FF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45"/>
            <p:cNvSpPr/>
            <p:nvPr/>
          </p:nvSpPr>
          <p:spPr>
            <a:xfrm>
              <a:off x="2623237" y="2017251"/>
              <a:ext cx="287523" cy="77025"/>
            </a:xfrm>
            <a:custGeom>
              <a:rect b="b" l="l" r="r" t="t"/>
              <a:pathLst>
                <a:path extrusionOk="0" h="2418" w="9026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solidFill>
              <a:srgbClr val="FF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0" name="Google Shape;570;p45"/>
          <p:cNvSpPr/>
          <p:nvPr/>
        </p:nvSpPr>
        <p:spPr>
          <a:xfrm>
            <a:off x="4" y="4082612"/>
            <a:ext cx="1147820" cy="1051814"/>
          </a:xfrm>
          <a:custGeom>
            <a:rect b="b" l="l" r="r" t="t"/>
            <a:pathLst>
              <a:path extrusionOk="0" h="14347" w="15656">
                <a:moveTo>
                  <a:pt x="1" y="1"/>
                </a:moveTo>
                <a:lnTo>
                  <a:pt x="1" y="14347"/>
                </a:lnTo>
                <a:lnTo>
                  <a:pt x="15656" y="14347"/>
                </a:lnTo>
                <a:cubicBezTo>
                  <a:pt x="15147" y="13546"/>
                  <a:pt x="14665" y="12733"/>
                  <a:pt x="13966" y="12097"/>
                </a:cubicBezTo>
                <a:cubicBezTo>
                  <a:pt x="13100" y="11309"/>
                  <a:pt x="11923" y="11077"/>
                  <a:pt x="10776" y="11077"/>
                </a:cubicBezTo>
                <a:cubicBezTo>
                  <a:pt x="10593" y="11077"/>
                  <a:pt x="10410" y="11083"/>
                  <a:pt x="10230" y="11094"/>
                </a:cubicBezTo>
                <a:cubicBezTo>
                  <a:pt x="9641" y="11131"/>
                  <a:pt x="9042" y="11187"/>
                  <a:pt x="8453" y="11187"/>
                </a:cubicBezTo>
                <a:cubicBezTo>
                  <a:pt x="7847" y="11187"/>
                  <a:pt x="7251" y="11128"/>
                  <a:pt x="6685" y="10928"/>
                </a:cubicBezTo>
                <a:cubicBezTo>
                  <a:pt x="5694" y="10547"/>
                  <a:pt x="4868" y="9810"/>
                  <a:pt x="4372" y="8870"/>
                </a:cubicBezTo>
                <a:cubicBezTo>
                  <a:pt x="3495" y="7269"/>
                  <a:pt x="3788" y="5553"/>
                  <a:pt x="3546" y="3825"/>
                </a:cubicBezTo>
                <a:cubicBezTo>
                  <a:pt x="3279" y="1932"/>
                  <a:pt x="1856" y="407"/>
                  <a:pt x="1" y="1"/>
                </a:cubicBezTo>
                <a:close/>
              </a:path>
            </a:pathLst>
          </a:custGeom>
          <a:solidFill>
            <a:srgbClr val="00AF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45"/>
          <p:cNvSpPr/>
          <p:nvPr/>
        </p:nvSpPr>
        <p:spPr>
          <a:xfrm flipH="1" rot="10800000">
            <a:off x="7521654" y="4131280"/>
            <a:ext cx="1622355" cy="1251532"/>
          </a:xfrm>
          <a:custGeom>
            <a:rect b="b" l="l" r="r" t="t"/>
            <a:pathLst>
              <a:path extrusionOk="0" h="34449" w="44653">
                <a:moveTo>
                  <a:pt x="23140" y="1"/>
                </a:moveTo>
                <a:cubicBezTo>
                  <a:pt x="21945" y="1144"/>
                  <a:pt x="21056" y="2784"/>
                  <a:pt x="20725" y="4855"/>
                </a:cubicBezTo>
                <a:cubicBezTo>
                  <a:pt x="20421" y="6799"/>
                  <a:pt x="20014" y="9175"/>
                  <a:pt x="17866" y="9925"/>
                </a:cubicBezTo>
                <a:cubicBezTo>
                  <a:pt x="17405" y="10086"/>
                  <a:pt x="16963" y="10156"/>
                  <a:pt x="16535" y="10156"/>
                </a:cubicBezTo>
                <a:cubicBezTo>
                  <a:pt x="13492" y="10156"/>
                  <a:pt x="11192" y="6587"/>
                  <a:pt x="8173" y="6587"/>
                </a:cubicBezTo>
                <a:cubicBezTo>
                  <a:pt x="7464" y="6587"/>
                  <a:pt x="6716" y="6783"/>
                  <a:pt x="5909" y="7269"/>
                </a:cubicBezTo>
                <a:cubicBezTo>
                  <a:pt x="1" y="10827"/>
                  <a:pt x="2872" y="19683"/>
                  <a:pt x="6265" y="23978"/>
                </a:cubicBezTo>
                <a:cubicBezTo>
                  <a:pt x="7892" y="26037"/>
                  <a:pt x="10115" y="27549"/>
                  <a:pt x="12631" y="28311"/>
                </a:cubicBezTo>
                <a:cubicBezTo>
                  <a:pt x="15249" y="29112"/>
                  <a:pt x="18057" y="29125"/>
                  <a:pt x="20764" y="29226"/>
                </a:cubicBezTo>
                <a:cubicBezTo>
                  <a:pt x="23432" y="29315"/>
                  <a:pt x="25897" y="29544"/>
                  <a:pt x="28426" y="30497"/>
                </a:cubicBezTo>
                <a:cubicBezTo>
                  <a:pt x="30726" y="31348"/>
                  <a:pt x="32899" y="32860"/>
                  <a:pt x="34881" y="34372"/>
                </a:cubicBezTo>
                <a:lnTo>
                  <a:pt x="34982" y="34449"/>
                </a:lnTo>
                <a:lnTo>
                  <a:pt x="44652" y="34449"/>
                </a:lnTo>
                <a:lnTo>
                  <a:pt x="44652" y="18324"/>
                </a:lnTo>
                <a:cubicBezTo>
                  <a:pt x="40510" y="14791"/>
                  <a:pt x="35758" y="17765"/>
                  <a:pt x="31539" y="14741"/>
                </a:cubicBezTo>
                <a:cubicBezTo>
                  <a:pt x="29963" y="13610"/>
                  <a:pt x="29087" y="11793"/>
                  <a:pt x="28553" y="9976"/>
                </a:cubicBezTo>
                <a:cubicBezTo>
                  <a:pt x="28019" y="8158"/>
                  <a:pt x="27765" y="6227"/>
                  <a:pt x="27066" y="4461"/>
                </a:cubicBezTo>
                <a:cubicBezTo>
                  <a:pt x="26291" y="2593"/>
                  <a:pt x="24919" y="1030"/>
                  <a:pt x="23165" y="13"/>
                </a:cubicBezTo>
                <a:lnTo>
                  <a:pt x="23140" y="1"/>
                </a:lnTo>
                <a:close/>
              </a:path>
            </a:pathLst>
          </a:custGeom>
          <a:solidFill>
            <a:srgbClr val="0067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45"/>
          <p:cNvSpPr txBox="1"/>
          <p:nvPr/>
        </p:nvSpPr>
        <p:spPr>
          <a:xfrm>
            <a:off x="1612950" y="2915350"/>
            <a:ext cx="5918100" cy="15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CC190"/>
              </a:buClr>
              <a:buSzPts val="2000"/>
              <a:buFont typeface="DFKai-SB"/>
              <a:buChar char="●"/>
            </a:pPr>
            <a:r>
              <a:rPr b="0" i="0" lang="zh-TW" sz="20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原因:新穎、網路資料少</a:t>
            </a:r>
            <a:endParaRPr b="0" i="0" sz="20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CC190"/>
              </a:buClr>
              <a:buSzPts val="2000"/>
              <a:buFont typeface="DFKai-SB"/>
              <a:buChar char="●"/>
            </a:pPr>
            <a:r>
              <a:rPr b="0" i="0" lang="zh-TW" sz="20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解決方法:有找業界學長詢問，組員研究</a:t>
            </a:r>
            <a:endParaRPr b="0" i="0" sz="2000" u="none" cap="none" strike="noStrike">
              <a:solidFill>
                <a:srgbClr val="FFFFFF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6"/>
          <p:cNvSpPr txBox="1"/>
          <p:nvPr>
            <p:ph type="title"/>
          </p:nvPr>
        </p:nvSpPr>
        <p:spPr>
          <a:xfrm>
            <a:off x="713247" y="411395"/>
            <a:ext cx="77175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zh-TW" sz="3200">
                <a:latin typeface="DFKai-SB"/>
                <a:ea typeface="DFKai-SB"/>
                <a:cs typeface="DFKai-SB"/>
                <a:sym typeface="DFKai-SB"/>
              </a:rPr>
              <a:t>後端/API遭遇困難與解決</a:t>
            </a:r>
            <a:br>
              <a:rPr lang="zh-TW" sz="3200">
                <a:latin typeface="DFKai-SB"/>
                <a:ea typeface="DFKai-SB"/>
                <a:cs typeface="DFKai-SB"/>
                <a:sym typeface="DFKai-SB"/>
              </a:rPr>
            </a:br>
            <a:endParaRPr sz="32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578" name="Google Shape;578;p46"/>
          <p:cNvSpPr txBox="1"/>
          <p:nvPr/>
        </p:nvSpPr>
        <p:spPr>
          <a:xfrm>
            <a:off x="2779252" y="2123625"/>
            <a:ext cx="2992800" cy="9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設計API reference</a:t>
            </a:r>
            <a:endParaRPr b="0" i="0" sz="2000" u="none" cap="none" strike="noStrike">
              <a:solidFill>
                <a:srgbClr val="FFFFFF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579" name="Google Shape;579;p46"/>
          <p:cNvSpPr/>
          <p:nvPr/>
        </p:nvSpPr>
        <p:spPr>
          <a:xfrm>
            <a:off x="4024211" y="1546875"/>
            <a:ext cx="440681" cy="403434"/>
          </a:xfrm>
          <a:custGeom>
            <a:rect b="b" l="l" r="r" t="t"/>
            <a:pathLst>
              <a:path extrusionOk="0" h="9204" w="9443">
                <a:moveTo>
                  <a:pt x="8169" y="0"/>
                </a:moveTo>
                <a:cubicBezTo>
                  <a:pt x="7835" y="0"/>
                  <a:pt x="7514" y="131"/>
                  <a:pt x="7276" y="370"/>
                </a:cubicBezTo>
                <a:lnTo>
                  <a:pt x="6406" y="1251"/>
                </a:lnTo>
                <a:cubicBezTo>
                  <a:pt x="6347" y="1310"/>
                  <a:pt x="6347" y="1417"/>
                  <a:pt x="6406" y="1489"/>
                </a:cubicBezTo>
                <a:cubicBezTo>
                  <a:pt x="6436" y="1518"/>
                  <a:pt x="6475" y="1533"/>
                  <a:pt x="6517" y="1533"/>
                </a:cubicBezTo>
                <a:cubicBezTo>
                  <a:pt x="6558" y="1533"/>
                  <a:pt x="6603" y="1518"/>
                  <a:pt x="6645" y="1489"/>
                </a:cubicBezTo>
                <a:lnTo>
                  <a:pt x="7514" y="608"/>
                </a:lnTo>
                <a:cubicBezTo>
                  <a:pt x="7692" y="429"/>
                  <a:pt x="7930" y="346"/>
                  <a:pt x="8169" y="346"/>
                </a:cubicBezTo>
                <a:cubicBezTo>
                  <a:pt x="8430" y="346"/>
                  <a:pt x="8645" y="453"/>
                  <a:pt x="8823" y="608"/>
                </a:cubicBezTo>
                <a:cubicBezTo>
                  <a:pt x="9014" y="786"/>
                  <a:pt x="9097" y="1024"/>
                  <a:pt x="9097" y="1263"/>
                </a:cubicBezTo>
                <a:cubicBezTo>
                  <a:pt x="9097" y="1501"/>
                  <a:pt x="8990" y="1739"/>
                  <a:pt x="8823" y="1917"/>
                </a:cubicBezTo>
                <a:lnTo>
                  <a:pt x="7621" y="3132"/>
                </a:lnTo>
                <a:cubicBezTo>
                  <a:pt x="7502" y="2834"/>
                  <a:pt x="7323" y="2560"/>
                  <a:pt x="7109" y="2334"/>
                </a:cubicBezTo>
                <a:cubicBezTo>
                  <a:pt x="6639" y="1870"/>
                  <a:pt x="6022" y="1638"/>
                  <a:pt x="5408" y="1638"/>
                </a:cubicBezTo>
                <a:cubicBezTo>
                  <a:pt x="4793" y="1638"/>
                  <a:pt x="4180" y="1870"/>
                  <a:pt x="3716" y="2334"/>
                </a:cubicBezTo>
                <a:lnTo>
                  <a:pt x="941" y="5108"/>
                </a:lnTo>
                <a:cubicBezTo>
                  <a:pt x="1" y="6049"/>
                  <a:pt x="1" y="7561"/>
                  <a:pt x="941" y="8502"/>
                </a:cubicBezTo>
                <a:cubicBezTo>
                  <a:pt x="1406" y="8966"/>
                  <a:pt x="2025" y="9204"/>
                  <a:pt x="2644" y="9204"/>
                </a:cubicBezTo>
                <a:cubicBezTo>
                  <a:pt x="3251" y="9204"/>
                  <a:pt x="3870" y="8966"/>
                  <a:pt x="4335" y="8502"/>
                </a:cubicBezTo>
                <a:lnTo>
                  <a:pt x="5811" y="7025"/>
                </a:lnTo>
                <a:cubicBezTo>
                  <a:pt x="5871" y="6966"/>
                  <a:pt x="5871" y="6858"/>
                  <a:pt x="5811" y="6787"/>
                </a:cubicBezTo>
                <a:cubicBezTo>
                  <a:pt x="5783" y="6778"/>
                  <a:pt x="5750" y="6772"/>
                  <a:pt x="5716" y="6772"/>
                </a:cubicBezTo>
                <a:cubicBezTo>
                  <a:pt x="5662" y="6772"/>
                  <a:pt x="5605" y="6786"/>
                  <a:pt x="5561" y="6823"/>
                </a:cubicBezTo>
                <a:lnTo>
                  <a:pt x="4085" y="8299"/>
                </a:lnTo>
                <a:cubicBezTo>
                  <a:pt x="3692" y="8680"/>
                  <a:pt x="3180" y="8906"/>
                  <a:pt x="2620" y="8906"/>
                </a:cubicBezTo>
                <a:cubicBezTo>
                  <a:pt x="2073" y="8906"/>
                  <a:pt x="1549" y="8692"/>
                  <a:pt x="1168" y="8299"/>
                </a:cubicBezTo>
                <a:cubicBezTo>
                  <a:pt x="358" y="7489"/>
                  <a:pt x="358" y="6180"/>
                  <a:pt x="1168" y="5358"/>
                </a:cubicBezTo>
                <a:lnTo>
                  <a:pt x="3930" y="2596"/>
                </a:lnTo>
                <a:cubicBezTo>
                  <a:pt x="4323" y="2203"/>
                  <a:pt x="4847" y="1977"/>
                  <a:pt x="5394" y="1977"/>
                </a:cubicBezTo>
                <a:cubicBezTo>
                  <a:pt x="5942" y="1977"/>
                  <a:pt x="6466" y="2191"/>
                  <a:pt x="6847" y="2596"/>
                </a:cubicBezTo>
                <a:cubicBezTo>
                  <a:pt x="7073" y="2822"/>
                  <a:pt x="7252" y="3096"/>
                  <a:pt x="7359" y="3394"/>
                </a:cubicBezTo>
                <a:lnTo>
                  <a:pt x="6049" y="4703"/>
                </a:lnTo>
                <a:cubicBezTo>
                  <a:pt x="5871" y="4882"/>
                  <a:pt x="5633" y="4977"/>
                  <a:pt x="5394" y="4977"/>
                </a:cubicBezTo>
                <a:cubicBezTo>
                  <a:pt x="5156" y="4977"/>
                  <a:pt x="4918" y="4870"/>
                  <a:pt x="4740" y="4703"/>
                </a:cubicBezTo>
                <a:cubicBezTo>
                  <a:pt x="4644" y="4620"/>
                  <a:pt x="4573" y="4513"/>
                  <a:pt x="4525" y="4394"/>
                </a:cubicBezTo>
                <a:cubicBezTo>
                  <a:pt x="4507" y="4321"/>
                  <a:pt x="4440" y="4290"/>
                  <a:pt x="4378" y="4290"/>
                </a:cubicBezTo>
                <a:cubicBezTo>
                  <a:pt x="4359" y="4290"/>
                  <a:pt x="4340" y="4293"/>
                  <a:pt x="4323" y="4299"/>
                </a:cubicBezTo>
                <a:cubicBezTo>
                  <a:pt x="4239" y="4334"/>
                  <a:pt x="4204" y="4441"/>
                  <a:pt x="4228" y="4513"/>
                </a:cubicBezTo>
                <a:cubicBezTo>
                  <a:pt x="4287" y="4680"/>
                  <a:pt x="4394" y="4811"/>
                  <a:pt x="4513" y="4930"/>
                </a:cubicBezTo>
                <a:cubicBezTo>
                  <a:pt x="4751" y="5168"/>
                  <a:pt x="5061" y="5299"/>
                  <a:pt x="5406" y="5299"/>
                </a:cubicBezTo>
                <a:cubicBezTo>
                  <a:pt x="5752" y="5299"/>
                  <a:pt x="6061" y="5168"/>
                  <a:pt x="6299" y="4930"/>
                </a:cubicBezTo>
                <a:lnTo>
                  <a:pt x="9062" y="2155"/>
                </a:lnTo>
                <a:cubicBezTo>
                  <a:pt x="9300" y="1917"/>
                  <a:pt x="9443" y="1608"/>
                  <a:pt x="9443" y="1263"/>
                </a:cubicBezTo>
                <a:cubicBezTo>
                  <a:pt x="9443" y="929"/>
                  <a:pt x="9300" y="608"/>
                  <a:pt x="9062" y="370"/>
                </a:cubicBezTo>
                <a:cubicBezTo>
                  <a:pt x="8823" y="131"/>
                  <a:pt x="8514" y="0"/>
                  <a:pt x="8169" y="0"/>
                </a:cubicBezTo>
                <a:close/>
              </a:path>
            </a:pathLst>
          </a:custGeom>
          <a:solidFill>
            <a:srgbClr val="FFF1A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46"/>
          <p:cNvSpPr/>
          <p:nvPr/>
        </p:nvSpPr>
        <p:spPr>
          <a:xfrm>
            <a:off x="4087585" y="1498748"/>
            <a:ext cx="439515" cy="404618"/>
          </a:xfrm>
          <a:custGeom>
            <a:rect b="b" l="l" r="r" t="t"/>
            <a:pathLst>
              <a:path extrusionOk="0" h="9231" w="9418">
                <a:moveTo>
                  <a:pt x="6805" y="0"/>
                </a:moveTo>
                <a:cubicBezTo>
                  <a:pt x="6191" y="0"/>
                  <a:pt x="5578" y="235"/>
                  <a:pt x="5108" y="706"/>
                </a:cubicBezTo>
                <a:lnTo>
                  <a:pt x="3632" y="2170"/>
                </a:lnTo>
                <a:cubicBezTo>
                  <a:pt x="3572" y="2230"/>
                  <a:pt x="3572" y="2337"/>
                  <a:pt x="3632" y="2408"/>
                </a:cubicBezTo>
                <a:cubicBezTo>
                  <a:pt x="3661" y="2438"/>
                  <a:pt x="3703" y="2453"/>
                  <a:pt x="3746" y="2453"/>
                </a:cubicBezTo>
                <a:cubicBezTo>
                  <a:pt x="3789" y="2453"/>
                  <a:pt x="3834" y="2438"/>
                  <a:pt x="3870" y="2408"/>
                </a:cubicBezTo>
                <a:lnTo>
                  <a:pt x="5346" y="944"/>
                </a:lnTo>
                <a:cubicBezTo>
                  <a:pt x="5745" y="539"/>
                  <a:pt x="6272" y="336"/>
                  <a:pt x="6802" y="336"/>
                </a:cubicBezTo>
                <a:cubicBezTo>
                  <a:pt x="7331" y="336"/>
                  <a:pt x="7864" y="539"/>
                  <a:pt x="8275" y="944"/>
                </a:cubicBezTo>
                <a:cubicBezTo>
                  <a:pt x="9085" y="1741"/>
                  <a:pt x="9085" y="3051"/>
                  <a:pt x="8275" y="3873"/>
                </a:cubicBezTo>
                <a:lnTo>
                  <a:pt x="5513" y="6635"/>
                </a:lnTo>
                <a:cubicBezTo>
                  <a:pt x="5120" y="7028"/>
                  <a:pt x="4596" y="7254"/>
                  <a:pt x="4048" y="7254"/>
                </a:cubicBezTo>
                <a:cubicBezTo>
                  <a:pt x="3501" y="7254"/>
                  <a:pt x="2977" y="7040"/>
                  <a:pt x="2596" y="6635"/>
                </a:cubicBezTo>
                <a:cubicBezTo>
                  <a:pt x="2370" y="6421"/>
                  <a:pt x="2191" y="6135"/>
                  <a:pt x="2084" y="5837"/>
                </a:cubicBezTo>
                <a:lnTo>
                  <a:pt x="3393" y="4527"/>
                </a:lnTo>
                <a:cubicBezTo>
                  <a:pt x="3572" y="4349"/>
                  <a:pt x="3810" y="4254"/>
                  <a:pt x="4048" y="4254"/>
                </a:cubicBezTo>
                <a:cubicBezTo>
                  <a:pt x="4286" y="4254"/>
                  <a:pt x="4525" y="4361"/>
                  <a:pt x="4703" y="4527"/>
                </a:cubicBezTo>
                <a:cubicBezTo>
                  <a:pt x="4798" y="4611"/>
                  <a:pt x="4870" y="4718"/>
                  <a:pt x="4917" y="4837"/>
                </a:cubicBezTo>
                <a:cubicBezTo>
                  <a:pt x="4936" y="4910"/>
                  <a:pt x="5002" y="4941"/>
                  <a:pt x="5065" y="4941"/>
                </a:cubicBezTo>
                <a:cubicBezTo>
                  <a:pt x="5084" y="4941"/>
                  <a:pt x="5103" y="4938"/>
                  <a:pt x="5120" y="4932"/>
                </a:cubicBezTo>
                <a:cubicBezTo>
                  <a:pt x="5215" y="4897"/>
                  <a:pt x="5239" y="4789"/>
                  <a:pt x="5215" y="4718"/>
                </a:cubicBezTo>
                <a:cubicBezTo>
                  <a:pt x="5156" y="4551"/>
                  <a:pt x="5048" y="4420"/>
                  <a:pt x="4929" y="4301"/>
                </a:cubicBezTo>
                <a:cubicBezTo>
                  <a:pt x="4691" y="4063"/>
                  <a:pt x="4382" y="3932"/>
                  <a:pt x="4036" y="3932"/>
                </a:cubicBezTo>
                <a:cubicBezTo>
                  <a:pt x="3691" y="3932"/>
                  <a:pt x="3382" y="4063"/>
                  <a:pt x="3143" y="4301"/>
                </a:cubicBezTo>
                <a:lnTo>
                  <a:pt x="1786" y="5659"/>
                </a:lnTo>
                <a:cubicBezTo>
                  <a:pt x="1762" y="5670"/>
                  <a:pt x="1738" y="5682"/>
                  <a:pt x="1727" y="5718"/>
                </a:cubicBezTo>
                <a:lnTo>
                  <a:pt x="369" y="7075"/>
                </a:lnTo>
                <a:cubicBezTo>
                  <a:pt x="131" y="7314"/>
                  <a:pt x="0" y="7623"/>
                  <a:pt x="0" y="7968"/>
                </a:cubicBezTo>
                <a:cubicBezTo>
                  <a:pt x="0" y="8302"/>
                  <a:pt x="131" y="8623"/>
                  <a:pt x="369" y="8861"/>
                </a:cubicBezTo>
                <a:cubicBezTo>
                  <a:pt x="607" y="9099"/>
                  <a:pt x="929" y="9230"/>
                  <a:pt x="1262" y="9230"/>
                </a:cubicBezTo>
                <a:cubicBezTo>
                  <a:pt x="1608" y="9230"/>
                  <a:pt x="1917" y="9099"/>
                  <a:pt x="2155" y="8861"/>
                </a:cubicBezTo>
                <a:lnTo>
                  <a:pt x="3036" y="7980"/>
                </a:lnTo>
                <a:cubicBezTo>
                  <a:pt x="3096" y="7921"/>
                  <a:pt x="3096" y="7814"/>
                  <a:pt x="3036" y="7742"/>
                </a:cubicBezTo>
                <a:cubicBezTo>
                  <a:pt x="3006" y="7712"/>
                  <a:pt x="2965" y="7697"/>
                  <a:pt x="2922" y="7697"/>
                </a:cubicBezTo>
                <a:cubicBezTo>
                  <a:pt x="2879" y="7697"/>
                  <a:pt x="2834" y="7712"/>
                  <a:pt x="2798" y="7742"/>
                </a:cubicBezTo>
                <a:lnTo>
                  <a:pt x="1917" y="8623"/>
                </a:lnTo>
                <a:cubicBezTo>
                  <a:pt x="1738" y="8802"/>
                  <a:pt x="1500" y="8885"/>
                  <a:pt x="1262" y="8885"/>
                </a:cubicBezTo>
                <a:cubicBezTo>
                  <a:pt x="1012" y="8885"/>
                  <a:pt x="786" y="8778"/>
                  <a:pt x="607" y="8623"/>
                </a:cubicBezTo>
                <a:cubicBezTo>
                  <a:pt x="429" y="8445"/>
                  <a:pt x="345" y="8206"/>
                  <a:pt x="345" y="7968"/>
                </a:cubicBezTo>
                <a:cubicBezTo>
                  <a:pt x="345" y="7706"/>
                  <a:pt x="453" y="7492"/>
                  <a:pt x="607" y="7314"/>
                </a:cubicBezTo>
                <a:lnTo>
                  <a:pt x="1822" y="6099"/>
                </a:lnTo>
                <a:cubicBezTo>
                  <a:pt x="1941" y="6397"/>
                  <a:pt x="2119" y="6671"/>
                  <a:pt x="2334" y="6897"/>
                </a:cubicBezTo>
                <a:cubicBezTo>
                  <a:pt x="2786" y="7337"/>
                  <a:pt x="3393" y="7587"/>
                  <a:pt x="4036" y="7587"/>
                </a:cubicBezTo>
                <a:cubicBezTo>
                  <a:pt x="4679" y="7587"/>
                  <a:pt x="5287" y="7337"/>
                  <a:pt x="5727" y="6897"/>
                </a:cubicBezTo>
                <a:lnTo>
                  <a:pt x="8501" y="4123"/>
                </a:lnTo>
                <a:cubicBezTo>
                  <a:pt x="9418" y="3158"/>
                  <a:pt x="9418" y="1634"/>
                  <a:pt x="8501" y="706"/>
                </a:cubicBezTo>
                <a:cubicBezTo>
                  <a:pt x="8031" y="235"/>
                  <a:pt x="7418" y="0"/>
                  <a:pt x="6805" y="0"/>
                </a:cubicBezTo>
                <a:close/>
              </a:path>
            </a:pathLst>
          </a:custGeom>
          <a:solidFill>
            <a:srgbClr val="FFF1A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46"/>
          <p:cNvSpPr/>
          <p:nvPr/>
        </p:nvSpPr>
        <p:spPr>
          <a:xfrm>
            <a:off x="4" y="4082612"/>
            <a:ext cx="1147820" cy="1051814"/>
          </a:xfrm>
          <a:custGeom>
            <a:rect b="b" l="l" r="r" t="t"/>
            <a:pathLst>
              <a:path extrusionOk="0" h="14347" w="15656">
                <a:moveTo>
                  <a:pt x="1" y="1"/>
                </a:moveTo>
                <a:lnTo>
                  <a:pt x="1" y="14347"/>
                </a:lnTo>
                <a:lnTo>
                  <a:pt x="15656" y="14347"/>
                </a:lnTo>
                <a:cubicBezTo>
                  <a:pt x="15147" y="13546"/>
                  <a:pt x="14665" y="12733"/>
                  <a:pt x="13966" y="12097"/>
                </a:cubicBezTo>
                <a:cubicBezTo>
                  <a:pt x="13100" y="11309"/>
                  <a:pt x="11923" y="11077"/>
                  <a:pt x="10776" y="11077"/>
                </a:cubicBezTo>
                <a:cubicBezTo>
                  <a:pt x="10593" y="11077"/>
                  <a:pt x="10410" y="11083"/>
                  <a:pt x="10230" y="11094"/>
                </a:cubicBezTo>
                <a:cubicBezTo>
                  <a:pt x="9641" y="11131"/>
                  <a:pt x="9042" y="11187"/>
                  <a:pt x="8453" y="11187"/>
                </a:cubicBezTo>
                <a:cubicBezTo>
                  <a:pt x="7847" y="11187"/>
                  <a:pt x="7251" y="11128"/>
                  <a:pt x="6685" y="10928"/>
                </a:cubicBezTo>
                <a:cubicBezTo>
                  <a:pt x="5694" y="10547"/>
                  <a:pt x="4868" y="9810"/>
                  <a:pt x="4372" y="8870"/>
                </a:cubicBezTo>
                <a:cubicBezTo>
                  <a:pt x="3495" y="7269"/>
                  <a:pt x="3788" y="5553"/>
                  <a:pt x="3546" y="3825"/>
                </a:cubicBezTo>
                <a:cubicBezTo>
                  <a:pt x="3279" y="1932"/>
                  <a:pt x="1856" y="407"/>
                  <a:pt x="1" y="1"/>
                </a:cubicBezTo>
                <a:close/>
              </a:path>
            </a:pathLst>
          </a:custGeom>
          <a:solidFill>
            <a:srgbClr val="00AF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46"/>
          <p:cNvSpPr/>
          <p:nvPr/>
        </p:nvSpPr>
        <p:spPr>
          <a:xfrm flipH="1" rot="10800000">
            <a:off x="7521654" y="4131280"/>
            <a:ext cx="1622355" cy="1251532"/>
          </a:xfrm>
          <a:custGeom>
            <a:rect b="b" l="l" r="r" t="t"/>
            <a:pathLst>
              <a:path extrusionOk="0" h="34449" w="44653">
                <a:moveTo>
                  <a:pt x="23140" y="1"/>
                </a:moveTo>
                <a:cubicBezTo>
                  <a:pt x="21945" y="1144"/>
                  <a:pt x="21056" y="2784"/>
                  <a:pt x="20725" y="4855"/>
                </a:cubicBezTo>
                <a:cubicBezTo>
                  <a:pt x="20421" y="6799"/>
                  <a:pt x="20014" y="9175"/>
                  <a:pt x="17866" y="9925"/>
                </a:cubicBezTo>
                <a:cubicBezTo>
                  <a:pt x="17405" y="10086"/>
                  <a:pt x="16963" y="10156"/>
                  <a:pt x="16535" y="10156"/>
                </a:cubicBezTo>
                <a:cubicBezTo>
                  <a:pt x="13492" y="10156"/>
                  <a:pt x="11192" y="6587"/>
                  <a:pt x="8173" y="6587"/>
                </a:cubicBezTo>
                <a:cubicBezTo>
                  <a:pt x="7464" y="6587"/>
                  <a:pt x="6716" y="6783"/>
                  <a:pt x="5909" y="7269"/>
                </a:cubicBezTo>
                <a:cubicBezTo>
                  <a:pt x="1" y="10827"/>
                  <a:pt x="2872" y="19683"/>
                  <a:pt x="6265" y="23978"/>
                </a:cubicBezTo>
                <a:cubicBezTo>
                  <a:pt x="7892" y="26037"/>
                  <a:pt x="10115" y="27549"/>
                  <a:pt x="12631" y="28311"/>
                </a:cubicBezTo>
                <a:cubicBezTo>
                  <a:pt x="15249" y="29112"/>
                  <a:pt x="18057" y="29125"/>
                  <a:pt x="20764" y="29226"/>
                </a:cubicBezTo>
                <a:cubicBezTo>
                  <a:pt x="23432" y="29315"/>
                  <a:pt x="25897" y="29544"/>
                  <a:pt x="28426" y="30497"/>
                </a:cubicBezTo>
                <a:cubicBezTo>
                  <a:pt x="30726" y="31348"/>
                  <a:pt x="32899" y="32860"/>
                  <a:pt x="34881" y="34372"/>
                </a:cubicBezTo>
                <a:lnTo>
                  <a:pt x="34982" y="34449"/>
                </a:lnTo>
                <a:lnTo>
                  <a:pt x="44652" y="34449"/>
                </a:lnTo>
                <a:lnTo>
                  <a:pt x="44652" y="18324"/>
                </a:lnTo>
                <a:cubicBezTo>
                  <a:pt x="40510" y="14791"/>
                  <a:pt x="35758" y="17765"/>
                  <a:pt x="31539" y="14741"/>
                </a:cubicBezTo>
                <a:cubicBezTo>
                  <a:pt x="29963" y="13610"/>
                  <a:pt x="29087" y="11793"/>
                  <a:pt x="28553" y="9976"/>
                </a:cubicBezTo>
                <a:cubicBezTo>
                  <a:pt x="28019" y="8158"/>
                  <a:pt x="27765" y="6227"/>
                  <a:pt x="27066" y="4461"/>
                </a:cubicBezTo>
                <a:cubicBezTo>
                  <a:pt x="26291" y="2593"/>
                  <a:pt x="24919" y="1030"/>
                  <a:pt x="23165" y="13"/>
                </a:cubicBezTo>
                <a:lnTo>
                  <a:pt x="23140" y="1"/>
                </a:lnTo>
                <a:close/>
              </a:path>
            </a:pathLst>
          </a:custGeom>
          <a:solidFill>
            <a:srgbClr val="0067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46"/>
          <p:cNvSpPr txBox="1"/>
          <p:nvPr/>
        </p:nvSpPr>
        <p:spPr>
          <a:xfrm>
            <a:off x="1612950" y="2870925"/>
            <a:ext cx="5918100" cy="15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CC190"/>
              </a:buClr>
              <a:buSzPts val="2000"/>
              <a:buFont typeface="DFKai-SB"/>
              <a:buChar char="●"/>
            </a:pPr>
            <a:r>
              <a:rPr b="0" i="0" lang="zh-TW" sz="20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原因:太遷就前端</a:t>
            </a:r>
            <a:r>
              <a:rPr lang="zh-TW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去設計功能</a:t>
            </a:r>
            <a:r>
              <a:rPr b="0" i="0" lang="zh-TW" sz="20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，api不夠基本</a:t>
            </a:r>
            <a:endParaRPr b="0" i="0" sz="20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CC190"/>
              </a:buClr>
              <a:buSzPts val="2000"/>
              <a:buFont typeface="DFKai-SB"/>
              <a:buChar char="●"/>
            </a:pPr>
            <a:r>
              <a:rPr b="0" i="0" lang="zh-TW" sz="20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解決方法:指導老師給予建議，組員之間重新討論</a:t>
            </a:r>
            <a:endParaRPr b="0" i="0" sz="2000" u="none" cap="none" strike="noStrike">
              <a:solidFill>
                <a:srgbClr val="FFFFFF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7"/>
          <p:cNvSpPr txBox="1"/>
          <p:nvPr>
            <p:ph type="title"/>
          </p:nvPr>
        </p:nvSpPr>
        <p:spPr>
          <a:xfrm>
            <a:off x="713260" y="34926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zh-TW" sz="3200">
                <a:latin typeface="DFKai-SB"/>
                <a:ea typeface="DFKai-SB"/>
                <a:cs typeface="DFKai-SB"/>
                <a:sym typeface="DFKai-SB"/>
              </a:rPr>
              <a:t>後端/API時程規劃</a:t>
            </a:r>
            <a:endParaRPr sz="3200"/>
          </a:p>
        </p:txBody>
      </p:sp>
      <p:sp>
        <p:nvSpPr>
          <p:cNvPr id="589" name="Google Shape;589;p47"/>
          <p:cNvSpPr/>
          <p:nvPr/>
        </p:nvSpPr>
        <p:spPr>
          <a:xfrm>
            <a:off x="324420" y="4303955"/>
            <a:ext cx="443949" cy="444417"/>
          </a:xfrm>
          <a:custGeom>
            <a:rect b="b" l="l" r="r" t="t"/>
            <a:pathLst>
              <a:path extrusionOk="0" h="12467" w="12453">
                <a:moveTo>
                  <a:pt x="8692" y="509"/>
                </a:moveTo>
                <a:lnTo>
                  <a:pt x="12059" y="4029"/>
                </a:lnTo>
                <a:cubicBezTo>
                  <a:pt x="11970" y="3813"/>
                  <a:pt x="11881" y="3610"/>
                  <a:pt x="11779" y="3406"/>
                </a:cubicBezTo>
                <a:cubicBezTo>
                  <a:pt x="11767" y="3381"/>
                  <a:pt x="11741" y="3356"/>
                  <a:pt x="11716" y="3330"/>
                </a:cubicBezTo>
                <a:lnTo>
                  <a:pt x="9390" y="878"/>
                </a:lnTo>
                <a:cubicBezTo>
                  <a:pt x="9365" y="852"/>
                  <a:pt x="9340" y="827"/>
                  <a:pt x="9302" y="814"/>
                </a:cubicBezTo>
                <a:cubicBezTo>
                  <a:pt x="9111" y="700"/>
                  <a:pt x="8908" y="598"/>
                  <a:pt x="8692" y="509"/>
                </a:cubicBezTo>
                <a:close/>
                <a:moveTo>
                  <a:pt x="7116" y="64"/>
                </a:moveTo>
                <a:lnTo>
                  <a:pt x="12427" y="5617"/>
                </a:lnTo>
                <a:cubicBezTo>
                  <a:pt x="12415" y="5516"/>
                  <a:pt x="12402" y="5414"/>
                  <a:pt x="12389" y="5312"/>
                </a:cubicBezTo>
                <a:cubicBezTo>
                  <a:pt x="12377" y="5249"/>
                  <a:pt x="12351" y="5185"/>
                  <a:pt x="12300" y="5134"/>
                </a:cubicBezTo>
                <a:lnTo>
                  <a:pt x="7599" y="204"/>
                </a:lnTo>
                <a:cubicBezTo>
                  <a:pt x="7548" y="153"/>
                  <a:pt x="7497" y="128"/>
                  <a:pt x="7421" y="115"/>
                </a:cubicBezTo>
                <a:cubicBezTo>
                  <a:pt x="7319" y="90"/>
                  <a:pt x="7218" y="77"/>
                  <a:pt x="7116" y="64"/>
                </a:cubicBezTo>
                <a:close/>
                <a:moveTo>
                  <a:pt x="5909" y="1"/>
                </a:moveTo>
                <a:lnTo>
                  <a:pt x="12427" y="6837"/>
                </a:lnTo>
                <a:cubicBezTo>
                  <a:pt x="12427" y="6774"/>
                  <a:pt x="12440" y="6710"/>
                  <a:pt x="12440" y="6647"/>
                </a:cubicBezTo>
                <a:cubicBezTo>
                  <a:pt x="12453" y="6545"/>
                  <a:pt x="12415" y="6456"/>
                  <a:pt x="12351" y="6392"/>
                </a:cubicBezTo>
                <a:lnTo>
                  <a:pt x="12351" y="6405"/>
                </a:lnTo>
                <a:lnTo>
                  <a:pt x="6341" y="103"/>
                </a:lnTo>
                <a:cubicBezTo>
                  <a:pt x="6277" y="39"/>
                  <a:pt x="6188" y="1"/>
                  <a:pt x="6099" y="1"/>
                </a:cubicBezTo>
                <a:close/>
                <a:moveTo>
                  <a:pt x="5046" y="113"/>
                </a:moveTo>
                <a:cubicBezTo>
                  <a:pt x="5033" y="113"/>
                  <a:pt x="5020" y="114"/>
                  <a:pt x="5007" y="115"/>
                </a:cubicBezTo>
                <a:lnTo>
                  <a:pt x="4892" y="141"/>
                </a:lnTo>
                <a:lnTo>
                  <a:pt x="12249" y="7841"/>
                </a:lnTo>
                <a:cubicBezTo>
                  <a:pt x="12249" y="7816"/>
                  <a:pt x="12262" y="7777"/>
                  <a:pt x="12275" y="7739"/>
                </a:cubicBezTo>
                <a:cubicBezTo>
                  <a:pt x="12300" y="7625"/>
                  <a:pt x="12262" y="7511"/>
                  <a:pt x="12186" y="7434"/>
                </a:cubicBezTo>
                <a:lnTo>
                  <a:pt x="5299" y="217"/>
                </a:lnTo>
                <a:cubicBezTo>
                  <a:pt x="5232" y="150"/>
                  <a:pt x="5137" y="113"/>
                  <a:pt x="5046" y="113"/>
                </a:cubicBezTo>
                <a:close/>
                <a:moveTo>
                  <a:pt x="4158" y="365"/>
                </a:moveTo>
                <a:cubicBezTo>
                  <a:pt x="4122" y="365"/>
                  <a:pt x="4087" y="371"/>
                  <a:pt x="4054" y="382"/>
                </a:cubicBezTo>
                <a:lnTo>
                  <a:pt x="4003" y="408"/>
                </a:lnTo>
                <a:lnTo>
                  <a:pt x="11945" y="8730"/>
                </a:lnTo>
                <a:cubicBezTo>
                  <a:pt x="11945" y="8718"/>
                  <a:pt x="11957" y="8692"/>
                  <a:pt x="11957" y="8680"/>
                </a:cubicBezTo>
                <a:cubicBezTo>
                  <a:pt x="12008" y="8553"/>
                  <a:pt x="11983" y="8426"/>
                  <a:pt x="11894" y="8324"/>
                </a:cubicBezTo>
                <a:lnTo>
                  <a:pt x="4397" y="471"/>
                </a:lnTo>
                <a:cubicBezTo>
                  <a:pt x="4334" y="399"/>
                  <a:pt x="4245" y="365"/>
                  <a:pt x="4158" y="365"/>
                </a:cubicBezTo>
                <a:close/>
                <a:moveTo>
                  <a:pt x="3360" y="732"/>
                </a:moveTo>
                <a:cubicBezTo>
                  <a:pt x="3306" y="732"/>
                  <a:pt x="3251" y="747"/>
                  <a:pt x="3202" y="776"/>
                </a:cubicBezTo>
                <a:lnTo>
                  <a:pt x="11538" y="9506"/>
                </a:lnTo>
                <a:cubicBezTo>
                  <a:pt x="11614" y="9379"/>
                  <a:pt x="11589" y="9226"/>
                  <a:pt x="11487" y="9112"/>
                </a:cubicBezTo>
                <a:lnTo>
                  <a:pt x="3596" y="840"/>
                </a:lnTo>
                <a:cubicBezTo>
                  <a:pt x="3534" y="769"/>
                  <a:pt x="3447" y="732"/>
                  <a:pt x="3360" y="732"/>
                </a:cubicBezTo>
                <a:close/>
                <a:moveTo>
                  <a:pt x="2694" y="1094"/>
                </a:moveTo>
                <a:cubicBezTo>
                  <a:pt x="2618" y="1145"/>
                  <a:pt x="2554" y="1195"/>
                  <a:pt x="2491" y="1234"/>
                </a:cubicBezTo>
                <a:lnTo>
                  <a:pt x="11030" y="10192"/>
                </a:lnTo>
                <a:cubicBezTo>
                  <a:pt x="11080" y="10128"/>
                  <a:pt x="11131" y="10065"/>
                  <a:pt x="11195" y="10001"/>
                </a:cubicBezTo>
                <a:lnTo>
                  <a:pt x="2694" y="1094"/>
                </a:lnTo>
                <a:close/>
                <a:moveTo>
                  <a:pt x="2033" y="1615"/>
                </a:moveTo>
                <a:lnTo>
                  <a:pt x="1855" y="1793"/>
                </a:lnTo>
                <a:lnTo>
                  <a:pt x="10458" y="10802"/>
                </a:lnTo>
                <a:cubicBezTo>
                  <a:pt x="10521" y="10751"/>
                  <a:pt x="10585" y="10700"/>
                  <a:pt x="10636" y="10636"/>
                </a:cubicBezTo>
                <a:lnTo>
                  <a:pt x="2033" y="1615"/>
                </a:lnTo>
                <a:close/>
                <a:moveTo>
                  <a:pt x="1449" y="2212"/>
                </a:moveTo>
                <a:cubicBezTo>
                  <a:pt x="1398" y="2275"/>
                  <a:pt x="1347" y="2339"/>
                  <a:pt x="1296" y="2403"/>
                </a:cubicBezTo>
                <a:lnTo>
                  <a:pt x="9810" y="11335"/>
                </a:lnTo>
                <a:cubicBezTo>
                  <a:pt x="9886" y="11285"/>
                  <a:pt x="9950" y="11234"/>
                  <a:pt x="10013" y="11183"/>
                </a:cubicBezTo>
                <a:lnTo>
                  <a:pt x="1449" y="2212"/>
                </a:lnTo>
                <a:close/>
                <a:moveTo>
                  <a:pt x="953" y="2898"/>
                </a:moveTo>
                <a:cubicBezTo>
                  <a:pt x="877" y="3025"/>
                  <a:pt x="890" y="3178"/>
                  <a:pt x="991" y="3292"/>
                </a:cubicBezTo>
                <a:lnTo>
                  <a:pt x="8920" y="11589"/>
                </a:lnTo>
                <a:cubicBezTo>
                  <a:pt x="8983" y="11660"/>
                  <a:pt x="9065" y="11697"/>
                  <a:pt x="9148" y="11697"/>
                </a:cubicBezTo>
                <a:cubicBezTo>
                  <a:pt x="9200" y="11697"/>
                  <a:pt x="9253" y="11682"/>
                  <a:pt x="9302" y="11653"/>
                </a:cubicBezTo>
                <a:lnTo>
                  <a:pt x="953" y="2898"/>
                </a:lnTo>
                <a:close/>
                <a:moveTo>
                  <a:pt x="331" y="8273"/>
                </a:moveTo>
                <a:lnTo>
                  <a:pt x="331" y="8273"/>
                </a:lnTo>
                <a:cubicBezTo>
                  <a:pt x="394" y="8464"/>
                  <a:pt x="470" y="8654"/>
                  <a:pt x="559" y="8845"/>
                </a:cubicBezTo>
                <a:cubicBezTo>
                  <a:pt x="585" y="8883"/>
                  <a:pt x="597" y="8908"/>
                  <a:pt x="623" y="8934"/>
                </a:cubicBezTo>
                <a:lnTo>
                  <a:pt x="3266" y="11704"/>
                </a:lnTo>
                <a:cubicBezTo>
                  <a:pt x="3291" y="11729"/>
                  <a:pt x="3317" y="11742"/>
                  <a:pt x="3355" y="11767"/>
                </a:cubicBezTo>
                <a:cubicBezTo>
                  <a:pt x="3533" y="11856"/>
                  <a:pt x="3723" y="11945"/>
                  <a:pt x="3914" y="12022"/>
                </a:cubicBezTo>
                <a:lnTo>
                  <a:pt x="331" y="8273"/>
                </a:lnTo>
                <a:close/>
                <a:moveTo>
                  <a:pt x="534" y="3661"/>
                </a:moveTo>
                <a:lnTo>
                  <a:pt x="521" y="3711"/>
                </a:lnTo>
                <a:cubicBezTo>
                  <a:pt x="470" y="3826"/>
                  <a:pt x="496" y="3965"/>
                  <a:pt x="585" y="4067"/>
                </a:cubicBezTo>
                <a:lnTo>
                  <a:pt x="8120" y="11971"/>
                </a:lnTo>
                <a:cubicBezTo>
                  <a:pt x="8182" y="12032"/>
                  <a:pt x="8268" y="12070"/>
                  <a:pt x="8357" y="12070"/>
                </a:cubicBezTo>
                <a:cubicBezTo>
                  <a:pt x="8397" y="12070"/>
                  <a:pt x="8437" y="12062"/>
                  <a:pt x="8476" y="12047"/>
                </a:cubicBezTo>
                <a:lnTo>
                  <a:pt x="8526" y="12034"/>
                </a:lnTo>
                <a:lnTo>
                  <a:pt x="534" y="3661"/>
                </a:lnTo>
                <a:close/>
                <a:moveTo>
                  <a:pt x="229" y="4550"/>
                </a:moveTo>
                <a:lnTo>
                  <a:pt x="191" y="4639"/>
                </a:lnTo>
                <a:cubicBezTo>
                  <a:pt x="165" y="4753"/>
                  <a:pt x="191" y="4880"/>
                  <a:pt x="280" y="4957"/>
                </a:cubicBezTo>
                <a:lnTo>
                  <a:pt x="7230" y="12238"/>
                </a:lnTo>
                <a:cubicBezTo>
                  <a:pt x="7291" y="12308"/>
                  <a:pt x="7376" y="12347"/>
                  <a:pt x="7466" y="12347"/>
                </a:cubicBezTo>
                <a:cubicBezTo>
                  <a:pt x="7489" y="12347"/>
                  <a:pt x="7512" y="12344"/>
                  <a:pt x="7535" y="12339"/>
                </a:cubicBezTo>
                <a:lnTo>
                  <a:pt x="7637" y="12314"/>
                </a:lnTo>
                <a:lnTo>
                  <a:pt x="229" y="4550"/>
                </a:lnTo>
                <a:close/>
                <a:moveTo>
                  <a:pt x="13" y="6723"/>
                </a:moveTo>
                <a:cubicBezTo>
                  <a:pt x="13" y="6824"/>
                  <a:pt x="26" y="6926"/>
                  <a:pt x="38" y="7028"/>
                </a:cubicBezTo>
                <a:cubicBezTo>
                  <a:pt x="38" y="7091"/>
                  <a:pt x="76" y="7155"/>
                  <a:pt x="127" y="7206"/>
                </a:cubicBezTo>
                <a:lnTo>
                  <a:pt x="4956" y="12276"/>
                </a:lnTo>
                <a:cubicBezTo>
                  <a:pt x="5007" y="12326"/>
                  <a:pt x="5070" y="12352"/>
                  <a:pt x="5134" y="12365"/>
                </a:cubicBezTo>
                <a:cubicBezTo>
                  <a:pt x="5235" y="12390"/>
                  <a:pt x="5337" y="12403"/>
                  <a:pt x="5439" y="12415"/>
                </a:cubicBezTo>
                <a:lnTo>
                  <a:pt x="13" y="6723"/>
                </a:lnTo>
                <a:close/>
                <a:moveTo>
                  <a:pt x="26" y="5541"/>
                </a:moveTo>
                <a:cubicBezTo>
                  <a:pt x="13" y="5605"/>
                  <a:pt x="13" y="5668"/>
                  <a:pt x="13" y="5719"/>
                </a:cubicBezTo>
                <a:cubicBezTo>
                  <a:pt x="0" y="5821"/>
                  <a:pt x="38" y="5910"/>
                  <a:pt x="102" y="5973"/>
                </a:cubicBezTo>
                <a:lnTo>
                  <a:pt x="6201" y="12365"/>
                </a:lnTo>
                <a:cubicBezTo>
                  <a:pt x="6265" y="12428"/>
                  <a:pt x="6354" y="12466"/>
                  <a:pt x="6442" y="12466"/>
                </a:cubicBezTo>
                <a:lnTo>
                  <a:pt x="6620" y="12466"/>
                </a:lnTo>
                <a:lnTo>
                  <a:pt x="26" y="55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590" name="Google Shape;590;p47"/>
          <p:cNvSpPr/>
          <p:nvPr/>
        </p:nvSpPr>
        <p:spPr>
          <a:xfrm>
            <a:off x="3399345" y="962155"/>
            <a:ext cx="373185" cy="373542"/>
          </a:xfrm>
          <a:custGeom>
            <a:rect b="b" l="l" r="r" t="t"/>
            <a:pathLst>
              <a:path extrusionOk="0" h="12467" w="12453">
                <a:moveTo>
                  <a:pt x="8692" y="509"/>
                </a:moveTo>
                <a:lnTo>
                  <a:pt x="12059" y="4029"/>
                </a:lnTo>
                <a:cubicBezTo>
                  <a:pt x="11970" y="3813"/>
                  <a:pt x="11881" y="3610"/>
                  <a:pt x="11779" y="3406"/>
                </a:cubicBezTo>
                <a:cubicBezTo>
                  <a:pt x="11767" y="3381"/>
                  <a:pt x="11741" y="3356"/>
                  <a:pt x="11716" y="3330"/>
                </a:cubicBezTo>
                <a:lnTo>
                  <a:pt x="9390" y="878"/>
                </a:lnTo>
                <a:cubicBezTo>
                  <a:pt x="9365" y="852"/>
                  <a:pt x="9340" y="827"/>
                  <a:pt x="9302" y="814"/>
                </a:cubicBezTo>
                <a:cubicBezTo>
                  <a:pt x="9111" y="700"/>
                  <a:pt x="8908" y="598"/>
                  <a:pt x="8692" y="509"/>
                </a:cubicBezTo>
                <a:close/>
                <a:moveTo>
                  <a:pt x="7116" y="64"/>
                </a:moveTo>
                <a:lnTo>
                  <a:pt x="12427" y="5617"/>
                </a:lnTo>
                <a:cubicBezTo>
                  <a:pt x="12415" y="5516"/>
                  <a:pt x="12402" y="5414"/>
                  <a:pt x="12389" y="5312"/>
                </a:cubicBezTo>
                <a:cubicBezTo>
                  <a:pt x="12377" y="5249"/>
                  <a:pt x="12351" y="5185"/>
                  <a:pt x="12300" y="5134"/>
                </a:cubicBezTo>
                <a:lnTo>
                  <a:pt x="7599" y="204"/>
                </a:lnTo>
                <a:cubicBezTo>
                  <a:pt x="7548" y="153"/>
                  <a:pt x="7497" y="128"/>
                  <a:pt x="7421" y="115"/>
                </a:cubicBezTo>
                <a:cubicBezTo>
                  <a:pt x="7319" y="90"/>
                  <a:pt x="7218" y="77"/>
                  <a:pt x="7116" y="64"/>
                </a:cubicBezTo>
                <a:close/>
                <a:moveTo>
                  <a:pt x="5909" y="1"/>
                </a:moveTo>
                <a:lnTo>
                  <a:pt x="12427" y="6837"/>
                </a:lnTo>
                <a:cubicBezTo>
                  <a:pt x="12427" y="6774"/>
                  <a:pt x="12440" y="6710"/>
                  <a:pt x="12440" y="6647"/>
                </a:cubicBezTo>
                <a:cubicBezTo>
                  <a:pt x="12453" y="6545"/>
                  <a:pt x="12415" y="6456"/>
                  <a:pt x="12351" y="6392"/>
                </a:cubicBezTo>
                <a:lnTo>
                  <a:pt x="12351" y="6405"/>
                </a:lnTo>
                <a:lnTo>
                  <a:pt x="6341" y="103"/>
                </a:lnTo>
                <a:cubicBezTo>
                  <a:pt x="6277" y="39"/>
                  <a:pt x="6188" y="1"/>
                  <a:pt x="6099" y="1"/>
                </a:cubicBezTo>
                <a:close/>
                <a:moveTo>
                  <a:pt x="5046" y="113"/>
                </a:moveTo>
                <a:cubicBezTo>
                  <a:pt x="5033" y="113"/>
                  <a:pt x="5020" y="114"/>
                  <a:pt x="5007" y="115"/>
                </a:cubicBezTo>
                <a:lnTo>
                  <a:pt x="4892" y="141"/>
                </a:lnTo>
                <a:lnTo>
                  <a:pt x="12249" y="7841"/>
                </a:lnTo>
                <a:cubicBezTo>
                  <a:pt x="12249" y="7816"/>
                  <a:pt x="12262" y="7777"/>
                  <a:pt x="12275" y="7739"/>
                </a:cubicBezTo>
                <a:cubicBezTo>
                  <a:pt x="12300" y="7625"/>
                  <a:pt x="12262" y="7511"/>
                  <a:pt x="12186" y="7434"/>
                </a:cubicBezTo>
                <a:lnTo>
                  <a:pt x="5299" y="217"/>
                </a:lnTo>
                <a:cubicBezTo>
                  <a:pt x="5232" y="150"/>
                  <a:pt x="5137" y="113"/>
                  <a:pt x="5046" y="113"/>
                </a:cubicBezTo>
                <a:close/>
                <a:moveTo>
                  <a:pt x="4158" y="365"/>
                </a:moveTo>
                <a:cubicBezTo>
                  <a:pt x="4122" y="365"/>
                  <a:pt x="4087" y="371"/>
                  <a:pt x="4054" y="382"/>
                </a:cubicBezTo>
                <a:lnTo>
                  <a:pt x="4003" y="408"/>
                </a:lnTo>
                <a:lnTo>
                  <a:pt x="11945" y="8730"/>
                </a:lnTo>
                <a:cubicBezTo>
                  <a:pt x="11945" y="8718"/>
                  <a:pt x="11957" y="8692"/>
                  <a:pt x="11957" y="8680"/>
                </a:cubicBezTo>
                <a:cubicBezTo>
                  <a:pt x="12008" y="8553"/>
                  <a:pt x="11983" y="8426"/>
                  <a:pt x="11894" y="8324"/>
                </a:cubicBezTo>
                <a:lnTo>
                  <a:pt x="4397" y="471"/>
                </a:lnTo>
                <a:cubicBezTo>
                  <a:pt x="4334" y="399"/>
                  <a:pt x="4245" y="365"/>
                  <a:pt x="4158" y="365"/>
                </a:cubicBezTo>
                <a:close/>
                <a:moveTo>
                  <a:pt x="3360" y="732"/>
                </a:moveTo>
                <a:cubicBezTo>
                  <a:pt x="3306" y="732"/>
                  <a:pt x="3251" y="747"/>
                  <a:pt x="3202" y="776"/>
                </a:cubicBezTo>
                <a:lnTo>
                  <a:pt x="11538" y="9506"/>
                </a:lnTo>
                <a:cubicBezTo>
                  <a:pt x="11614" y="9379"/>
                  <a:pt x="11589" y="9226"/>
                  <a:pt x="11487" y="9112"/>
                </a:cubicBezTo>
                <a:lnTo>
                  <a:pt x="3596" y="840"/>
                </a:lnTo>
                <a:cubicBezTo>
                  <a:pt x="3534" y="769"/>
                  <a:pt x="3447" y="732"/>
                  <a:pt x="3360" y="732"/>
                </a:cubicBezTo>
                <a:close/>
                <a:moveTo>
                  <a:pt x="2694" y="1094"/>
                </a:moveTo>
                <a:cubicBezTo>
                  <a:pt x="2618" y="1145"/>
                  <a:pt x="2554" y="1195"/>
                  <a:pt x="2491" y="1234"/>
                </a:cubicBezTo>
                <a:lnTo>
                  <a:pt x="11030" y="10192"/>
                </a:lnTo>
                <a:cubicBezTo>
                  <a:pt x="11080" y="10128"/>
                  <a:pt x="11131" y="10065"/>
                  <a:pt x="11195" y="10001"/>
                </a:cubicBezTo>
                <a:lnTo>
                  <a:pt x="2694" y="1094"/>
                </a:lnTo>
                <a:close/>
                <a:moveTo>
                  <a:pt x="2033" y="1615"/>
                </a:moveTo>
                <a:lnTo>
                  <a:pt x="1855" y="1793"/>
                </a:lnTo>
                <a:lnTo>
                  <a:pt x="10458" y="10802"/>
                </a:lnTo>
                <a:cubicBezTo>
                  <a:pt x="10521" y="10751"/>
                  <a:pt x="10585" y="10700"/>
                  <a:pt x="10636" y="10636"/>
                </a:cubicBezTo>
                <a:lnTo>
                  <a:pt x="2033" y="1615"/>
                </a:lnTo>
                <a:close/>
                <a:moveTo>
                  <a:pt x="1449" y="2212"/>
                </a:moveTo>
                <a:cubicBezTo>
                  <a:pt x="1398" y="2275"/>
                  <a:pt x="1347" y="2339"/>
                  <a:pt x="1296" y="2403"/>
                </a:cubicBezTo>
                <a:lnTo>
                  <a:pt x="9810" y="11335"/>
                </a:lnTo>
                <a:cubicBezTo>
                  <a:pt x="9886" y="11285"/>
                  <a:pt x="9950" y="11234"/>
                  <a:pt x="10013" y="11183"/>
                </a:cubicBezTo>
                <a:lnTo>
                  <a:pt x="1449" y="2212"/>
                </a:lnTo>
                <a:close/>
                <a:moveTo>
                  <a:pt x="953" y="2898"/>
                </a:moveTo>
                <a:cubicBezTo>
                  <a:pt x="877" y="3025"/>
                  <a:pt x="890" y="3178"/>
                  <a:pt x="991" y="3292"/>
                </a:cubicBezTo>
                <a:lnTo>
                  <a:pt x="8920" y="11589"/>
                </a:lnTo>
                <a:cubicBezTo>
                  <a:pt x="8983" y="11660"/>
                  <a:pt x="9065" y="11697"/>
                  <a:pt x="9148" y="11697"/>
                </a:cubicBezTo>
                <a:cubicBezTo>
                  <a:pt x="9200" y="11697"/>
                  <a:pt x="9253" y="11682"/>
                  <a:pt x="9302" y="11653"/>
                </a:cubicBezTo>
                <a:lnTo>
                  <a:pt x="953" y="2898"/>
                </a:lnTo>
                <a:close/>
                <a:moveTo>
                  <a:pt x="331" y="8273"/>
                </a:moveTo>
                <a:lnTo>
                  <a:pt x="331" y="8273"/>
                </a:lnTo>
                <a:cubicBezTo>
                  <a:pt x="394" y="8464"/>
                  <a:pt x="470" y="8654"/>
                  <a:pt x="559" y="8845"/>
                </a:cubicBezTo>
                <a:cubicBezTo>
                  <a:pt x="585" y="8883"/>
                  <a:pt x="597" y="8908"/>
                  <a:pt x="623" y="8934"/>
                </a:cubicBezTo>
                <a:lnTo>
                  <a:pt x="3266" y="11704"/>
                </a:lnTo>
                <a:cubicBezTo>
                  <a:pt x="3291" y="11729"/>
                  <a:pt x="3317" y="11742"/>
                  <a:pt x="3355" y="11767"/>
                </a:cubicBezTo>
                <a:cubicBezTo>
                  <a:pt x="3533" y="11856"/>
                  <a:pt x="3723" y="11945"/>
                  <a:pt x="3914" y="12022"/>
                </a:cubicBezTo>
                <a:lnTo>
                  <a:pt x="331" y="8273"/>
                </a:lnTo>
                <a:close/>
                <a:moveTo>
                  <a:pt x="534" y="3661"/>
                </a:moveTo>
                <a:lnTo>
                  <a:pt x="521" y="3711"/>
                </a:lnTo>
                <a:cubicBezTo>
                  <a:pt x="470" y="3826"/>
                  <a:pt x="496" y="3965"/>
                  <a:pt x="585" y="4067"/>
                </a:cubicBezTo>
                <a:lnTo>
                  <a:pt x="8120" y="11971"/>
                </a:lnTo>
                <a:cubicBezTo>
                  <a:pt x="8182" y="12032"/>
                  <a:pt x="8268" y="12070"/>
                  <a:pt x="8357" y="12070"/>
                </a:cubicBezTo>
                <a:cubicBezTo>
                  <a:pt x="8397" y="12070"/>
                  <a:pt x="8437" y="12062"/>
                  <a:pt x="8476" y="12047"/>
                </a:cubicBezTo>
                <a:lnTo>
                  <a:pt x="8526" y="12034"/>
                </a:lnTo>
                <a:lnTo>
                  <a:pt x="534" y="3661"/>
                </a:lnTo>
                <a:close/>
                <a:moveTo>
                  <a:pt x="229" y="4550"/>
                </a:moveTo>
                <a:lnTo>
                  <a:pt x="191" y="4639"/>
                </a:lnTo>
                <a:cubicBezTo>
                  <a:pt x="165" y="4753"/>
                  <a:pt x="191" y="4880"/>
                  <a:pt x="280" y="4957"/>
                </a:cubicBezTo>
                <a:lnTo>
                  <a:pt x="7230" y="12238"/>
                </a:lnTo>
                <a:cubicBezTo>
                  <a:pt x="7291" y="12308"/>
                  <a:pt x="7376" y="12347"/>
                  <a:pt x="7466" y="12347"/>
                </a:cubicBezTo>
                <a:cubicBezTo>
                  <a:pt x="7489" y="12347"/>
                  <a:pt x="7512" y="12344"/>
                  <a:pt x="7535" y="12339"/>
                </a:cubicBezTo>
                <a:lnTo>
                  <a:pt x="7637" y="12314"/>
                </a:lnTo>
                <a:lnTo>
                  <a:pt x="229" y="4550"/>
                </a:lnTo>
                <a:close/>
                <a:moveTo>
                  <a:pt x="13" y="6723"/>
                </a:moveTo>
                <a:cubicBezTo>
                  <a:pt x="13" y="6824"/>
                  <a:pt x="26" y="6926"/>
                  <a:pt x="38" y="7028"/>
                </a:cubicBezTo>
                <a:cubicBezTo>
                  <a:pt x="38" y="7091"/>
                  <a:pt x="76" y="7155"/>
                  <a:pt x="127" y="7206"/>
                </a:cubicBezTo>
                <a:lnTo>
                  <a:pt x="4956" y="12276"/>
                </a:lnTo>
                <a:cubicBezTo>
                  <a:pt x="5007" y="12326"/>
                  <a:pt x="5070" y="12352"/>
                  <a:pt x="5134" y="12365"/>
                </a:cubicBezTo>
                <a:cubicBezTo>
                  <a:pt x="5235" y="12390"/>
                  <a:pt x="5337" y="12403"/>
                  <a:pt x="5439" y="12415"/>
                </a:cubicBezTo>
                <a:lnTo>
                  <a:pt x="13" y="6723"/>
                </a:lnTo>
                <a:close/>
                <a:moveTo>
                  <a:pt x="26" y="5541"/>
                </a:moveTo>
                <a:cubicBezTo>
                  <a:pt x="13" y="5605"/>
                  <a:pt x="13" y="5668"/>
                  <a:pt x="13" y="5719"/>
                </a:cubicBezTo>
                <a:cubicBezTo>
                  <a:pt x="0" y="5821"/>
                  <a:pt x="38" y="5910"/>
                  <a:pt x="102" y="5973"/>
                </a:cubicBezTo>
                <a:lnTo>
                  <a:pt x="6201" y="12365"/>
                </a:lnTo>
                <a:cubicBezTo>
                  <a:pt x="6265" y="12428"/>
                  <a:pt x="6354" y="12466"/>
                  <a:pt x="6442" y="12466"/>
                </a:cubicBezTo>
                <a:lnTo>
                  <a:pt x="6620" y="12466"/>
                </a:lnTo>
                <a:lnTo>
                  <a:pt x="26" y="55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591" name="Google Shape;591;p47"/>
          <p:cNvSpPr/>
          <p:nvPr/>
        </p:nvSpPr>
        <p:spPr>
          <a:xfrm rot="-5400000">
            <a:off x="5237804" y="-1442507"/>
            <a:ext cx="237053" cy="7026461"/>
          </a:xfrm>
          <a:custGeom>
            <a:rect b="b" l="l" r="r" t="t"/>
            <a:pathLst>
              <a:path extrusionOk="0" h="2664061" w="89878">
                <a:moveTo>
                  <a:pt x="44939" y="0"/>
                </a:moveTo>
                <a:lnTo>
                  <a:pt x="44939" y="0"/>
                </a:lnTo>
                <a:cubicBezTo>
                  <a:pt x="56857" y="0"/>
                  <a:pt x="68288" y="4735"/>
                  <a:pt x="76716" y="13162"/>
                </a:cubicBezTo>
                <a:cubicBezTo>
                  <a:pt x="85143" y="21590"/>
                  <a:pt x="89878" y="33020"/>
                  <a:pt x="89878" y="44939"/>
                </a:cubicBezTo>
                <a:lnTo>
                  <a:pt x="89878" y="2619122"/>
                </a:lnTo>
                <a:cubicBezTo>
                  <a:pt x="89878" y="2643941"/>
                  <a:pt x="69758" y="2664061"/>
                  <a:pt x="44939" y="2664061"/>
                </a:cubicBezTo>
                <a:lnTo>
                  <a:pt x="44939" y="2664061"/>
                </a:lnTo>
                <a:cubicBezTo>
                  <a:pt x="20120" y="2664061"/>
                  <a:pt x="0" y="2643941"/>
                  <a:pt x="0" y="2619122"/>
                </a:cubicBezTo>
                <a:lnTo>
                  <a:pt x="0" y="44939"/>
                </a:lnTo>
                <a:cubicBezTo>
                  <a:pt x="0" y="20120"/>
                  <a:pt x="20120" y="0"/>
                  <a:pt x="44939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592" name="Google Shape;592;p47"/>
          <p:cNvSpPr/>
          <p:nvPr/>
        </p:nvSpPr>
        <p:spPr>
          <a:xfrm rot="-5400000">
            <a:off x="3335983" y="1692559"/>
            <a:ext cx="240798" cy="742192"/>
          </a:xfrm>
          <a:custGeom>
            <a:rect b="b" l="l" r="r" t="t"/>
            <a:pathLst>
              <a:path extrusionOk="0" h="277455" w="91298">
                <a:moveTo>
                  <a:pt x="45649" y="0"/>
                </a:moveTo>
                <a:lnTo>
                  <a:pt x="45649" y="0"/>
                </a:lnTo>
                <a:cubicBezTo>
                  <a:pt x="57756" y="0"/>
                  <a:pt x="69367" y="4809"/>
                  <a:pt x="77927" y="13370"/>
                </a:cubicBezTo>
                <a:cubicBezTo>
                  <a:pt x="86488" y="21931"/>
                  <a:pt x="91298" y="33542"/>
                  <a:pt x="91298" y="45649"/>
                </a:cubicBezTo>
                <a:lnTo>
                  <a:pt x="91298" y="231806"/>
                </a:lnTo>
                <a:cubicBezTo>
                  <a:pt x="91298" y="243913"/>
                  <a:pt x="86488" y="255524"/>
                  <a:pt x="77927" y="264085"/>
                </a:cubicBezTo>
                <a:cubicBezTo>
                  <a:pt x="69367" y="272646"/>
                  <a:pt x="57756" y="277455"/>
                  <a:pt x="45649" y="277455"/>
                </a:cubicBezTo>
                <a:lnTo>
                  <a:pt x="45649" y="277455"/>
                </a:lnTo>
                <a:cubicBezTo>
                  <a:pt x="33542" y="277455"/>
                  <a:pt x="21931" y="272646"/>
                  <a:pt x="13370" y="264085"/>
                </a:cubicBezTo>
                <a:cubicBezTo>
                  <a:pt x="4809" y="255524"/>
                  <a:pt x="0" y="243913"/>
                  <a:pt x="0" y="231806"/>
                </a:cubicBezTo>
                <a:lnTo>
                  <a:pt x="0" y="45649"/>
                </a:lnTo>
                <a:cubicBezTo>
                  <a:pt x="0" y="33542"/>
                  <a:pt x="4809" y="21931"/>
                  <a:pt x="13370" y="13370"/>
                </a:cubicBezTo>
                <a:cubicBezTo>
                  <a:pt x="21931" y="4809"/>
                  <a:pt x="33542" y="0"/>
                  <a:pt x="45649" y="0"/>
                </a:cubicBezTo>
                <a:close/>
              </a:path>
            </a:pathLst>
          </a:custGeom>
          <a:solidFill>
            <a:srgbClr val="527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593" name="Google Shape;593;p47"/>
          <p:cNvSpPr txBox="1"/>
          <p:nvPr/>
        </p:nvSpPr>
        <p:spPr>
          <a:xfrm>
            <a:off x="165563" y="1562950"/>
            <a:ext cx="1597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zh-TW" sz="1100" u="none" cap="none" strike="noStrik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後端API串接研究與實作</a:t>
            </a:r>
            <a:endParaRPr b="1" i="0" sz="11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594" name="Google Shape;594;p47"/>
          <p:cNvSpPr/>
          <p:nvPr/>
        </p:nvSpPr>
        <p:spPr>
          <a:xfrm rot="-5400000">
            <a:off x="5234939" y="-1036392"/>
            <a:ext cx="237053" cy="7006480"/>
          </a:xfrm>
          <a:custGeom>
            <a:rect b="b" l="l" r="r" t="t"/>
            <a:pathLst>
              <a:path extrusionOk="0" h="2664061" w="89878">
                <a:moveTo>
                  <a:pt x="44939" y="0"/>
                </a:moveTo>
                <a:lnTo>
                  <a:pt x="44939" y="0"/>
                </a:lnTo>
                <a:cubicBezTo>
                  <a:pt x="56857" y="0"/>
                  <a:pt x="68288" y="4735"/>
                  <a:pt x="76716" y="13162"/>
                </a:cubicBezTo>
                <a:cubicBezTo>
                  <a:pt x="85143" y="21590"/>
                  <a:pt x="89878" y="33020"/>
                  <a:pt x="89878" y="44939"/>
                </a:cubicBezTo>
                <a:lnTo>
                  <a:pt x="89878" y="2619122"/>
                </a:lnTo>
                <a:cubicBezTo>
                  <a:pt x="89878" y="2643941"/>
                  <a:pt x="69758" y="2664061"/>
                  <a:pt x="44939" y="2664061"/>
                </a:cubicBezTo>
                <a:lnTo>
                  <a:pt x="44939" y="2664061"/>
                </a:lnTo>
                <a:cubicBezTo>
                  <a:pt x="20120" y="2664061"/>
                  <a:pt x="0" y="2643941"/>
                  <a:pt x="0" y="2619122"/>
                </a:cubicBezTo>
                <a:lnTo>
                  <a:pt x="0" y="44939"/>
                </a:lnTo>
                <a:cubicBezTo>
                  <a:pt x="0" y="20120"/>
                  <a:pt x="20120" y="0"/>
                  <a:pt x="44939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595" name="Google Shape;595;p47"/>
          <p:cNvSpPr txBox="1"/>
          <p:nvPr/>
        </p:nvSpPr>
        <p:spPr>
          <a:xfrm>
            <a:off x="95730" y="2382260"/>
            <a:ext cx="18042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zh-TW" sz="1100" u="none" cap="none" strike="noStrik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資料庫建構</a:t>
            </a:r>
            <a:endParaRPr b="1" i="0" sz="11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596" name="Google Shape;596;p47"/>
          <p:cNvSpPr/>
          <p:nvPr/>
        </p:nvSpPr>
        <p:spPr>
          <a:xfrm rot="-5400000">
            <a:off x="5255148" y="-1824452"/>
            <a:ext cx="237053" cy="6986500"/>
          </a:xfrm>
          <a:custGeom>
            <a:rect b="b" l="l" r="r" t="t"/>
            <a:pathLst>
              <a:path extrusionOk="0" h="2664061" w="89878">
                <a:moveTo>
                  <a:pt x="44939" y="0"/>
                </a:moveTo>
                <a:lnTo>
                  <a:pt x="44939" y="0"/>
                </a:lnTo>
                <a:cubicBezTo>
                  <a:pt x="56857" y="0"/>
                  <a:pt x="68288" y="4735"/>
                  <a:pt x="76716" y="13162"/>
                </a:cubicBezTo>
                <a:cubicBezTo>
                  <a:pt x="85143" y="21590"/>
                  <a:pt x="89878" y="33020"/>
                  <a:pt x="89878" y="44939"/>
                </a:cubicBezTo>
                <a:lnTo>
                  <a:pt x="89878" y="2619122"/>
                </a:lnTo>
                <a:cubicBezTo>
                  <a:pt x="89878" y="2643941"/>
                  <a:pt x="69758" y="2664061"/>
                  <a:pt x="44939" y="2664061"/>
                </a:cubicBezTo>
                <a:lnTo>
                  <a:pt x="44939" y="2664061"/>
                </a:lnTo>
                <a:cubicBezTo>
                  <a:pt x="20120" y="2664061"/>
                  <a:pt x="0" y="2643941"/>
                  <a:pt x="0" y="2619122"/>
                </a:cubicBezTo>
                <a:lnTo>
                  <a:pt x="0" y="44939"/>
                </a:lnTo>
                <a:cubicBezTo>
                  <a:pt x="0" y="20120"/>
                  <a:pt x="20120" y="0"/>
                  <a:pt x="44939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597" name="Google Shape;597;p47"/>
          <p:cNvSpPr/>
          <p:nvPr/>
        </p:nvSpPr>
        <p:spPr>
          <a:xfrm rot="-5400000">
            <a:off x="2363566" y="1036276"/>
            <a:ext cx="242705" cy="1260043"/>
          </a:xfrm>
          <a:custGeom>
            <a:rect b="b" l="l" r="r" t="t"/>
            <a:pathLst>
              <a:path extrusionOk="0" h="323088" w="92021">
                <a:moveTo>
                  <a:pt x="46010" y="0"/>
                </a:moveTo>
                <a:lnTo>
                  <a:pt x="46010" y="0"/>
                </a:lnTo>
                <a:cubicBezTo>
                  <a:pt x="71421" y="0"/>
                  <a:pt x="92021" y="20600"/>
                  <a:pt x="92021" y="46010"/>
                </a:cubicBezTo>
                <a:lnTo>
                  <a:pt x="92021" y="277077"/>
                </a:lnTo>
                <a:cubicBezTo>
                  <a:pt x="92021" y="289280"/>
                  <a:pt x="87173" y="300983"/>
                  <a:pt x="78545" y="309612"/>
                </a:cubicBezTo>
                <a:cubicBezTo>
                  <a:pt x="69916" y="318240"/>
                  <a:pt x="58213" y="323088"/>
                  <a:pt x="46010" y="323088"/>
                </a:cubicBezTo>
                <a:lnTo>
                  <a:pt x="46010" y="323088"/>
                </a:lnTo>
                <a:cubicBezTo>
                  <a:pt x="33808" y="323088"/>
                  <a:pt x="22105" y="318240"/>
                  <a:pt x="13476" y="309612"/>
                </a:cubicBezTo>
                <a:cubicBezTo>
                  <a:pt x="4848" y="300983"/>
                  <a:pt x="0" y="289280"/>
                  <a:pt x="0" y="277077"/>
                </a:cubicBezTo>
                <a:lnTo>
                  <a:pt x="0" y="46010"/>
                </a:lnTo>
                <a:cubicBezTo>
                  <a:pt x="0" y="33808"/>
                  <a:pt x="4848" y="22105"/>
                  <a:pt x="13476" y="13476"/>
                </a:cubicBezTo>
                <a:cubicBezTo>
                  <a:pt x="22105" y="4848"/>
                  <a:pt x="33808" y="0"/>
                  <a:pt x="46010" y="0"/>
                </a:cubicBezTo>
                <a:close/>
              </a:path>
            </a:pathLst>
          </a:custGeom>
          <a:solidFill>
            <a:srgbClr val="527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598" name="Google Shape;598;p47"/>
          <p:cNvSpPr txBox="1"/>
          <p:nvPr/>
        </p:nvSpPr>
        <p:spPr>
          <a:xfrm>
            <a:off x="1021779" y="962138"/>
            <a:ext cx="7044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3"/>
              <a:buFont typeface="Arial"/>
              <a:buNone/>
            </a:pPr>
            <a:r>
              <a:rPr b="0" i="0" lang="zh-TW" sz="2053" u="none" cap="none" strike="noStrik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599" name="Google Shape;599;p47"/>
          <p:cNvSpPr txBox="1"/>
          <p:nvPr/>
        </p:nvSpPr>
        <p:spPr>
          <a:xfrm>
            <a:off x="1934284" y="1164238"/>
            <a:ext cx="8784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3"/>
              <a:buFont typeface="Arial"/>
              <a:buNone/>
            </a:pPr>
            <a:r>
              <a:rPr b="0" i="0" lang="zh-TW" sz="2053" u="none" cap="none" strike="noStrik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1月</a:t>
            </a:r>
            <a:endParaRPr b="0" i="0" sz="14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600" name="Google Shape;600;p47"/>
          <p:cNvSpPr txBox="1"/>
          <p:nvPr/>
        </p:nvSpPr>
        <p:spPr>
          <a:xfrm>
            <a:off x="2998177" y="1167416"/>
            <a:ext cx="8784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3"/>
              <a:buFont typeface="Arial"/>
              <a:buNone/>
            </a:pPr>
            <a:r>
              <a:rPr b="0" i="0" lang="zh-TW" sz="2053" u="none" cap="none" strike="noStrik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3月</a:t>
            </a:r>
            <a:endParaRPr b="0" i="0" sz="14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601" name="Google Shape;601;p47"/>
          <p:cNvSpPr txBox="1"/>
          <p:nvPr/>
        </p:nvSpPr>
        <p:spPr>
          <a:xfrm>
            <a:off x="4062077" y="1167416"/>
            <a:ext cx="8784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3"/>
              <a:buFont typeface="Arial"/>
              <a:buNone/>
            </a:pPr>
            <a:r>
              <a:rPr b="0" i="0" lang="zh-TW" sz="2053" u="none" cap="none" strike="noStrik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5月</a:t>
            </a:r>
            <a:endParaRPr b="0" i="0" sz="14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602" name="Google Shape;602;p47"/>
          <p:cNvSpPr txBox="1"/>
          <p:nvPr/>
        </p:nvSpPr>
        <p:spPr>
          <a:xfrm>
            <a:off x="5125977" y="1167416"/>
            <a:ext cx="8784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3"/>
              <a:buFont typeface="Arial"/>
              <a:buNone/>
            </a:pPr>
            <a:r>
              <a:rPr b="0" i="0" lang="zh-TW" sz="2053" u="none" cap="none" strike="noStrik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7月</a:t>
            </a:r>
            <a:endParaRPr b="0" i="0" sz="14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603" name="Google Shape;603;p47"/>
          <p:cNvSpPr txBox="1"/>
          <p:nvPr/>
        </p:nvSpPr>
        <p:spPr>
          <a:xfrm>
            <a:off x="6189877" y="1167416"/>
            <a:ext cx="8784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3"/>
              <a:buFont typeface="Arial"/>
              <a:buNone/>
            </a:pPr>
            <a:r>
              <a:rPr b="0" i="0" lang="zh-TW" sz="2053" u="none" cap="none" strike="noStrik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9月</a:t>
            </a:r>
            <a:endParaRPr b="0" i="0" sz="14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604" name="Google Shape;604;p47"/>
          <p:cNvSpPr txBox="1"/>
          <p:nvPr/>
        </p:nvSpPr>
        <p:spPr>
          <a:xfrm>
            <a:off x="7253777" y="1164245"/>
            <a:ext cx="8784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3"/>
              <a:buFont typeface="Arial"/>
              <a:buNone/>
            </a:pPr>
            <a:r>
              <a:rPr b="0" i="0" lang="zh-TW" sz="2053" u="none" cap="none" strike="noStrik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11月</a:t>
            </a:r>
            <a:endParaRPr b="0" i="0" sz="14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605" name="Google Shape;605;p47"/>
          <p:cNvSpPr txBox="1"/>
          <p:nvPr/>
        </p:nvSpPr>
        <p:spPr>
          <a:xfrm>
            <a:off x="464416" y="1986181"/>
            <a:ext cx="10731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zh-TW" sz="1100" u="none" cap="none" strike="noStrik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ER-Model設計</a:t>
            </a:r>
            <a:endParaRPr b="1" i="0" sz="11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606" name="Google Shape;606;p47"/>
          <p:cNvSpPr/>
          <p:nvPr/>
        </p:nvSpPr>
        <p:spPr>
          <a:xfrm rot="-5400000">
            <a:off x="5253003" y="-629057"/>
            <a:ext cx="237053" cy="6993160"/>
          </a:xfrm>
          <a:custGeom>
            <a:rect b="b" l="l" r="r" t="t"/>
            <a:pathLst>
              <a:path extrusionOk="0" h="2664061" w="89878">
                <a:moveTo>
                  <a:pt x="44939" y="0"/>
                </a:moveTo>
                <a:lnTo>
                  <a:pt x="44939" y="0"/>
                </a:lnTo>
                <a:cubicBezTo>
                  <a:pt x="56857" y="0"/>
                  <a:pt x="68288" y="4735"/>
                  <a:pt x="76716" y="13162"/>
                </a:cubicBezTo>
                <a:cubicBezTo>
                  <a:pt x="85143" y="21590"/>
                  <a:pt x="89878" y="33020"/>
                  <a:pt x="89878" y="44939"/>
                </a:cubicBezTo>
                <a:lnTo>
                  <a:pt x="89878" y="2619122"/>
                </a:lnTo>
                <a:cubicBezTo>
                  <a:pt x="89878" y="2643941"/>
                  <a:pt x="69758" y="2664061"/>
                  <a:pt x="44939" y="2664061"/>
                </a:cubicBezTo>
                <a:lnTo>
                  <a:pt x="44939" y="2664061"/>
                </a:lnTo>
                <a:cubicBezTo>
                  <a:pt x="20120" y="2664061"/>
                  <a:pt x="0" y="2643941"/>
                  <a:pt x="0" y="2619122"/>
                </a:cubicBezTo>
                <a:lnTo>
                  <a:pt x="0" y="44939"/>
                </a:lnTo>
                <a:cubicBezTo>
                  <a:pt x="0" y="20120"/>
                  <a:pt x="20120" y="0"/>
                  <a:pt x="44939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607" name="Google Shape;607;p47"/>
          <p:cNvSpPr/>
          <p:nvPr/>
        </p:nvSpPr>
        <p:spPr>
          <a:xfrm rot="-5400000">
            <a:off x="3530418" y="2290128"/>
            <a:ext cx="254804" cy="1151390"/>
          </a:xfrm>
          <a:custGeom>
            <a:rect b="b" l="l" r="r" t="t"/>
            <a:pathLst>
              <a:path extrusionOk="0" h="388000" w="89878">
                <a:moveTo>
                  <a:pt x="44939" y="0"/>
                </a:moveTo>
                <a:lnTo>
                  <a:pt x="44939" y="0"/>
                </a:lnTo>
                <a:cubicBezTo>
                  <a:pt x="56857" y="0"/>
                  <a:pt x="68288" y="4735"/>
                  <a:pt x="76716" y="13162"/>
                </a:cubicBezTo>
                <a:cubicBezTo>
                  <a:pt x="85143" y="21590"/>
                  <a:pt x="89878" y="33020"/>
                  <a:pt x="89878" y="44939"/>
                </a:cubicBezTo>
                <a:lnTo>
                  <a:pt x="89878" y="343061"/>
                </a:lnTo>
                <a:cubicBezTo>
                  <a:pt x="89878" y="367880"/>
                  <a:pt x="69758" y="388000"/>
                  <a:pt x="44939" y="388000"/>
                </a:cubicBezTo>
                <a:lnTo>
                  <a:pt x="44939" y="388000"/>
                </a:lnTo>
                <a:cubicBezTo>
                  <a:pt x="20120" y="388000"/>
                  <a:pt x="0" y="367880"/>
                  <a:pt x="0" y="343061"/>
                </a:cubicBezTo>
                <a:lnTo>
                  <a:pt x="0" y="44939"/>
                </a:lnTo>
                <a:cubicBezTo>
                  <a:pt x="0" y="20120"/>
                  <a:pt x="20120" y="0"/>
                  <a:pt x="44939" y="0"/>
                </a:cubicBezTo>
                <a:close/>
              </a:path>
            </a:pathLst>
          </a:custGeom>
          <a:solidFill>
            <a:srgbClr val="527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608" name="Google Shape;608;p47"/>
          <p:cNvSpPr/>
          <p:nvPr/>
        </p:nvSpPr>
        <p:spPr>
          <a:xfrm rot="-5400000">
            <a:off x="3322665" y="2098673"/>
            <a:ext cx="261112" cy="742192"/>
          </a:xfrm>
          <a:custGeom>
            <a:rect b="b" l="l" r="r" t="t"/>
            <a:pathLst>
              <a:path extrusionOk="0" h="277455" w="91298">
                <a:moveTo>
                  <a:pt x="45649" y="0"/>
                </a:moveTo>
                <a:lnTo>
                  <a:pt x="45649" y="0"/>
                </a:lnTo>
                <a:cubicBezTo>
                  <a:pt x="57756" y="0"/>
                  <a:pt x="69367" y="4809"/>
                  <a:pt x="77927" y="13370"/>
                </a:cubicBezTo>
                <a:cubicBezTo>
                  <a:pt x="86488" y="21931"/>
                  <a:pt x="91298" y="33542"/>
                  <a:pt x="91298" y="45649"/>
                </a:cubicBezTo>
                <a:lnTo>
                  <a:pt x="91298" y="231806"/>
                </a:lnTo>
                <a:cubicBezTo>
                  <a:pt x="91298" y="243913"/>
                  <a:pt x="86488" y="255524"/>
                  <a:pt x="77927" y="264085"/>
                </a:cubicBezTo>
                <a:cubicBezTo>
                  <a:pt x="69367" y="272646"/>
                  <a:pt x="57756" y="277455"/>
                  <a:pt x="45649" y="277455"/>
                </a:cubicBezTo>
                <a:lnTo>
                  <a:pt x="45649" y="277455"/>
                </a:lnTo>
                <a:cubicBezTo>
                  <a:pt x="33542" y="277455"/>
                  <a:pt x="21931" y="272646"/>
                  <a:pt x="13370" y="264085"/>
                </a:cubicBezTo>
                <a:cubicBezTo>
                  <a:pt x="4809" y="255524"/>
                  <a:pt x="0" y="243913"/>
                  <a:pt x="0" y="231806"/>
                </a:cubicBezTo>
                <a:lnTo>
                  <a:pt x="0" y="45649"/>
                </a:lnTo>
                <a:cubicBezTo>
                  <a:pt x="0" y="33542"/>
                  <a:pt x="4809" y="21931"/>
                  <a:pt x="13370" y="13370"/>
                </a:cubicBezTo>
                <a:cubicBezTo>
                  <a:pt x="21931" y="4809"/>
                  <a:pt x="33542" y="0"/>
                  <a:pt x="45649" y="0"/>
                </a:cubicBezTo>
                <a:close/>
              </a:path>
            </a:pathLst>
          </a:custGeom>
          <a:solidFill>
            <a:srgbClr val="527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609" name="Google Shape;609;p47"/>
          <p:cNvSpPr/>
          <p:nvPr/>
        </p:nvSpPr>
        <p:spPr>
          <a:xfrm rot="-5400000">
            <a:off x="4997250" y="346103"/>
            <a:ext cx="252598" cy="2641447"/>
          </a:xfrm>
          <a:custGeom>
            <a:rect b="b" l="l" r="r" t="t"/>
            <a:pathLst>
              <a:path extrusionOk="0" h="481357" w="92021">
                <a:moveTo>
                  <a:pt x="46010" y="0"/>
                </a:moveTo>
                <a:lnTo>
                  <a:pt x="46010" y="0"/>
                </a:lnTo>
                <a:cubicBezTo>
                  <a:pt x="71421" y="0"/>
                  <a:pt x="92021" y="20600"/>
                  <a:pt x="92021" y="46010"/>
                </a:cubicBezTo>
                <a:lnTo>
                  <a:pt x="92021" y="435347"/>
                </a:lnTo>
                <a:cubicBezTo>
                  <a:pt x="92021" y="447550"/>
                  <a:pt x="87173" y="459253"/>
                  <a:pt x="78545" y="467881"/>
                </a:cubicBezTo>
                <a:cubicBezTo>
                  <a:pt x="69916" y="476510"/>
                  <a:pt x="58213" y="481357"/>
                  <a:pt x="46010" y="481357"/>
                </a:cubicBezTo>
                <a:lnTo>
                  <a:pt x="46010" y="481357"/>
                </a:lnTo>
                <a:cubicBezTo>
                  <a:pt x="33808" y="481357"/>
                  <a:pt x="22105" y="476510"/>
                  <a:pt x="13476" y="467881"/>
                </a:cubicBezTo>
                <a:cubicBezTo>
                  <a:pt x="4848" y="459253"/>
                  <a:pt x="0" y="447550"/>
                  <a:pt x="0" y="435347"/>
                </a:cubicBezTo>
                <a:lnTo>
                  <a:pt x="0" y="46010"/>
                </a:lnTo>
                <a:cubicBezTo>
                  <a:pt x="0" y="33808"/>
                  <a:pt x="4848" y="22105"/>
                  <a:pt x="13476" y="13476"/>
                </a:cubicBezTo>
                <a:cubicBezTo>
                  <a:pt x="22105" y="4848"/>
                  <a:pt x="33808" y="0"/>
                  <a:pt x="46010" y="0"/>
                </a:cubicBezTo>
                <a:close/>
              </a:path>
            </a:pathLst>
          </a:custGeom>
          <a:solidFill>
            <a:srgbClr val="527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610" name="Google Shape;610;p47"/>
          <p:cNvSpPr txBox="1"/>
          <p:nvPr/>
        </p:nvSpPr>
        <p:spPr>
          <a:xfrm>
            <a:off x="95725" y="2771700"/>
            <a:ext cx="17247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zh-TW" sz="1100" u="none" cap="none" strike="noStrik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設計與製作API Reference</a:t>
            </a:r>
            <a:endParaRPr b="1" i="0" sz="11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611" name="Google Shape;611;p47"/>
          <p:cNvSpPr/>
          <p:nvPr/>
        </p:nvSpPr>
        <p:spPr>
          <a:xfrm rot="-5400000">
            <a:off x="5245508" y="155333"/>
            <a:ext cx="232335" cy="6986500"/>
          </a:xfrm>
          <a:custGeom>
            <a:rect b="b" l="l" r="r" t="t"/>
            <a:pathLst>
              <a:path extrusionOk="0" h="2664061" w="89878">
                <a:moveTo>
                  <a:pt x="44939" y="0"/>
                </a:moveTo>
                <a:lnTo>
                  <a:pt x="44939" y="0"/>
                </a:lnTo>
                <a:cubicBezTo>
                  <a:pt x="56857" y="0"/>
                  <a:pt x="68288" y="4735"/>
                  <a:pt x="76716" y="13162"/>
                </a:cubicBezTo>
                <a:cubicBezTo>
                  <a:pt x="85143" y="21590"/>
                  <a:pt x="89878" y="33020"/>
                  <a:pt x="89878" y="44939"/>
                </a:cubicBezTo>
                <a:lnTo>
                  <a:pt x="89878" y="2619122"/>
                </a:lnTo>
                <a:cubicBezTo>
                  <a:pt x="89878" y="2643941"/>
                  <a:pt x="69758" y="2664061"/>
                  <a:pt x="44939" y="2664061"/>
                </a:cubicBezTo>
                <a:lnTo>
                  <a:pt x="44939" y="2664061"/>
                </a:lnTo>
                <a:cubicBezTo>
                  <a:pt x="20120" y="2664061"/>
                  <a:pt x="0" y="2643941"/>
                  <a:pt x="0" y="2619122"/>
                </a:cubicBezTo>
                <a:lnTo>
                  <a:pt x="0" y="44939"/>
                </a:lnTo>
                <a:cubicBezTo>
                  <a:pt x="0" y="20120"/>
                  <a:pt x="20120" y="0"/>
                  <a:pt x="44939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612" name="Google Shape;612;p47"/>
          <p:cNvSpPr/>
          <p:nvPr/>
        </p:nvSpPr>
        <p:spPr>
          <a:xfrm rot="-5400000">
            <a:off x="5254250" y="-231240"/>
            <a:ext cx="247389" cy="6979840"/>
          </a:xfrm>
          <a:custGeom>
            <a:rect b="b" l="l" r="r" t="t"/>
            <a:pathLst>
              <a:path extrusionOk="0" h="2664061" w="89878">
                <a:moveTo>
                  <a:pt x="44939" y="0"/>
                </a:moveTo>
                <a:lnTo>
                  <a:pt x="44939" y="0"/>
                </a:lnTo>
                <a:cubicBezTo>
                  <a:pt x="56857" y="0"/>
                  <a:pt x="68288" y="4735"/>
                  <a:pt x="76716" y="13162"/>
                </a:cubicBezTo>
                <a:cubicBezTo>
                  <a:pt x="85143" y="21590"/>
                  <a:pt x="89878" y="33020"/>
                  <a:pt x="89878" y="44939"/>
                </a:cubicBezTo>
                <a:lnTo>
                  <a:pt x="89878" y="2619122"/>
                </a:lnTo>
                <a:cubicBezTo>
                  <a:pt x="89878" y="2643941"/>
                  <a:pt x="69758" y="2664061"/>
                  <a:pt x="44939" y="2664061"/>
                </a:cubicBezTo>
                <a:lnTo>
                  <a:pt x="44939" y="2664061"/>
                </a:lnTo>
                <a:cubicBezTo>
                  <a:pt x="20120" y="2664061"/>
                  <a:pt x="0" y="2643941"/>
                  <a:pt x="0" y="2619122"/>
                </a:cubicBezTo>
                <a:lnTo>
                  <a:pt x="0" y="44939"/>
                </a:lnTo>
                <a:cubicBezTo>
                  <a:pt x="0" y="20120"/>
                  <a:pt x="20120" y="0"/>
                  <a:pt x="44939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613" name="Google Shape;613;p47"/>
          <p:cNvSpPr/>
          <p:nvPr/>
        </p:nvSpPr>
        <p:spPr>
          <a:xfrm rot="-5400000">
            <a:off x="6612854" y="3363395"/>
            <a:ext cx="233503" cy="571611"/>
          </a:xfrm>
          <a:custGeom>
            <a:rect b="b" l="l" r="r" t="t"/>
            <a:pathLst>
              <a:path extrusionOk="0" h="481357" w="92021">
                <a:moveTo>
                  <a:pt x="46010" y="0"/>
                </a:moveTo>
                <a:lnTo>
                  <a:pt x="46010" y="0"/>
                </a:lnTo>
                <a:cubicBezTo>
                  <a:pt x="71421" y="0"/>
                  <a:pt x="92021" y="20600"/>
                  <a:pt x="92021" y="46010"/>
                </a:cubicBezTo>
                <a:lnTo>
                  <a:pt x="92021" y="435347"/>
                </a:lnTo>
                <a:cubicBezTo>
                  <a:pt x="92021" y="447550"/>
                  <a:pt x="87173" y="459253"/>
                  <a:pt x="78545" y="467881"/>
                </a:cubicBezTo>
                <a:cubicBezTo>
                  <a:pt x="69916" y="476510"/>
                  <a:pt x="58213" y="481357"/>
                  <a:pt x="46010" y="481357"/>
                </a:cubicBezTo>
                <a:lnTo>
                  <a:pt x="46010" y="481357"/>
                </a:lnTo>
                <a:cubicBezTo>
                  <a:pt x="33808" y="481357"/>
                  <a:pt x="22105" y="476510"/>
                  <a:pt x="13476" y="467881"/>
                </a:cubicBezTo>
                <a:cubicBezTo>
                  <a:pt x="4848" y="459253"/>
                  <a:pt x="0" y="447550"/>
                  <a:pt x="0" y="435347"/>
                </a:cubicBezTo>
                <a:lnTo>
                  <a:pt x="0" y="46010"/>
                </a:lnTo>
                <a:cubicBezTo>
                  <a:pt x="0" y="33808"/>
                  <a:pt x="4848" y="22105"/>
                  <a:pt x="13476" y="13476"/>
                </a:cubicBezTo>
                <a:cubicBezTo>
                  <a:pt x="22105" y="4848"/>
                  <a:pt x="33808" y="0"/>
                  <a:pt x="46010" y="0"/>
                </a:cubicBezTo>
                <a:close/>
              </a:path>
            </a:pathLst>
          </a:custGeom>
          <a:solidFill>
            <a:srgbClr val="527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614" name="Google Shape;614;p47"/>
          <p:cNvSpPr txBox="1"/>
          <p:nvPr/>
        </p:nvSpPr>
        <p:spPr>
          <a:xfrm>
            <a:off x="55978" y="3145064"/>
            <a:ext cx="18042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zh-TW" sz="1100" u="none" cap="none" strike="noStrik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功能串接、技術實踐</a:t>
            </a:r>
            <a:endParaRPr b="1" i="0" sz="1100" u="none" cap="none" strike="noStrike">
              <a:solidFill>
                <a:srgbClr val="FFFFFF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615" name="Google Shape;615;p47"/>
          <p:cNvSpPr/>
          <p:nvPr/>
        </p:nvSpPr>
        <p:spPr>
          <a:xfrm rot="-5400000">
            <a:off x="5749504" y="2691250"/>
            <a:ext cx="252598" cy="1136003"/>
          </a:xfrm>
          <a:custGeom>
            <a:rect b="b" l="l" r="r" t="t"/>
            <a:pathLst>
              <a:path extrusionOk="0" h="481357" w="92021">
                <a:moveTo>
                  <a:pt x="46010" y="0"/>
                </a:moveTo>
                <a:lnTo>
                  <a:pt x="46010" y="0"/>
                </a:lnTo>
                <a:cubicBezTo>
                  <a:pt x="71421" y="0"/>
                  <a:pt x="92021" y="20600"/>
                  <a:pt x="92021" y="46010"/>
                </a:cubicBezTo>
                <a:lnTo>
                  <a:pt x="92021" y="435347"/>
                </a:lnTo>
                <a:cubicBezTo>
                  <a:pt x="92021" y="447550"/>
                  <a:pt x="87173" y="459253"/>
                  <a:pt x="78545" y="467881"/>
                </a:cubicBezTo>
                <a:cubicBezTo>
                  <a:pt x="69916" y="476510"/>
                  <a:pt x="58213" y="481357"/>
                  <a:pt x="46010" y="481357"/>
                </a:cubicBezTo>
                <a:lnTo>
                  <a:pt x="46010" y="481357"/>
                </a:lnTo>
                <a:cubicBezTo>
                  <a:pt x="33808" y="481357"/>
                  <a:pt x="22105" y="476510"/>
                  <a:pt x="13476" y="467881"/>
                </a:cubicBezTo>
                <a:cubicBezTo>
                  <a:pt x="4848" y="459253"/>
                  <a:pt x="0" y="447550"/>
                  <a:pt x="0" y="435347"/>
                </a:cubicBezTo>
                <a:lnTo>
                  <a:pt x="0" y="46010"/>
                </a:lnTo>
                <a:cubicBezTo>
                  <a:pt x="0" y="33808"/>
                  <a:pt x="4848" y="22105"/>
                  <a:pt x="13476" y="13476"/>
                </a:cubicBezTo>
                <a:cubicBezTo>
                  <a:pt x="22105" y="4848"/>
                  <a:pt x="33808" y="0"/>
                  <a:pt x="46010" y="0"/>
                </a:cubicBezTo>
                <a:close/>
              </a:path>
            </a:pathLst>
          </a:custGeom>
          <a:solidFill>
            <a:srgbClr val="527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616" name="Google Shape;616;p47"/>
          <p:cNvSpPr txBox="1"/>
          <p:nvPr/>
        </p:nvSpPr>
        <p:spPr>
          <a:xfrm>
            <a:off x="521580" y="3491627"/>
            <a:ext cx="952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zh-TW" sz="1100" u="none" cap="none" strike="noStrik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系統測試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47"/>
          <p:cNvSpPr/>
          <p:nvPr/>
        </p:nvSpPr>
        <p:spPr>
          <a:xfrm>
            <a:off x="408245" y="4473805"/>
            <a:ext cx="443949" cy="444417"/>
          </a:xfrm>
          <a:custGeom>
            <a:rect b="b" l="l" r="r" t="t"/>
            <a:pathLst>
              <a:path extrusionOk="0" h="12467" w="12453">
                <a:moveTo>
                  <a:pt x="8692" y="509"/>
                </a:moveTo>
                <a:lnTo>
                  <a:pt x="12059" y="4029"/>
                </a:lnTo>
                <a:cubicBezTo>
                  <a:pt x="11970" y="3813"/>
                  <a:pt x="11881" y="3610"/>
                  <a:pt x="11779" y="3406"/>
                </a:cubicBezTo>
                <a:cubicBezTo>
                  <a:pt x="11767" y="3381"/>
                  <a:pt x="11741" y="3356"/>
                  <a:pt x="11716" y="3330"/>
                </a:cubicBezTo>
                <a:lnTo>
                  <a:pt x="9390" y="878"/>
                </a:lnTo>
                <a:cubicBezTo>
                  <a:pt x="9365" y="852"/>
                  <a:pt x="9340" y="827"/>
                  <a:pt x="9302" y="814"/>
                </a:cubicBezTo>
                <a:cubicBezTo>
                  <a:pt x="9111" y="700"/>
                  <a:pt x="8908" y="598"/>
                  <a:pt x="8692" y="509"/>
                </a:cubicBezTo>
                <a:close/>
                <a:moveTo>
                  <a:pt x="7116" y="64"/>
                </a:moveTo>
                <a:lnTo>
                  <a:pt x="12427" y="5617"/>
                </a:lnTo>
                <a:cubicBezTo>
                  <a:pt x="12415" y="5516"/>
                  <a:pt x="12402" y="5414"/>
                  <a:pt x="12389" y="5312"/>
                </a:cubicBezTo>
                <a:cubicBezTo>
                  <a:pt x="12377" y="5249"/>
                  <a:pt x="12351" y="5185"/>
                  <a:pt x="12300" y="5134"/>
                </a:cubicBezTo>
                <a:lnTo>
                  <a:pt x="7599" y="204"/>
                </a:lnTo>
                <a:cubicBezTo>
                  <a:pt x="7548" y="153"/>
                  <a:pt x="7497" y="128"/>
                  <a:pt x="7421" y="115"/>
                </a:cubicBezTo>
                <a:cubicBezTo>
                  <a:pt x="7319" y="90"/>
                  <a:pt x="7218" y="77"/>
                  <a:pt x="7116" y="64"/>
                </a:cubicBezTo>
                <a:close/>
                <a:moveTo>
                  <a:pt x="5909" y="1"/>
                </a:moveTo>
                <a:lnTo>
                  <a:pt x="12427" y="6837"/>
                </a:lnTo>
                <a:cubicBezTo>
                  <a:pt x="12427" y="6774"/>
                  <a:pt x="12440" y="6710"/>
                  <a:pt x="12440" y="6647"/>
                </a:cubicBezTo>
                <a:cubicBezTo>
                  <a:pt x="12453" y="6545"/>
                  <a:pt x="12415" y="6456"/>
                  <a:pt x="12351" y="6392"/>
                </a:cubicBezTo>
                <a:lnTo>
                  <a:pt x="12351" y="6405"/>
                </a:lnTo>
                <a:lnTo>
                  <a:pt x="6341" y="103"/>
                </a:lnTo>
                <a:cubicBezTo>
                  <a:pt x="6277" y="39"/>
                  <a:pt x="6188" y="1"/>
                  <a:pt x="6099" y="1"/>
                </a:cubicBezTo>
                <a:close/>
                <a:moveTo>
                  <a:pt x="5046" y="113"/>
                </a:moveTo>
                <a:cubicBezTo>
                  <a:pt x="5033" y="113"/>
                  <a:pt x="5020" y="114"/>
                  <a:pt x="5007" y="115"/>
                </a:cubicBezTo>
                <a:lnTo>
                  <a:pt x="4892" y="141"/>
                </a:lnTo>
                <a:lnTo>
                  <a:pt x="12249" y="7841"/>
                </a:lnTo>
                <a:cubicBezTo>
                  <a:pt x="12249" y="7816"/>
                  <a:pt x="12262" y="7777"/>
                  <a:pt x="12275" y="7739"/>
                </a:cubicBezTo>
                <a:cubicBezTo>
                  <a:pt x="12300" y="7625"/>
                  <a:pt x="12262" y="7511"/>
                  <a:pt x="12186" y="7434"/>
                </a:cubicBezTo>
                <a:lnTo>
                  <a:pt x="5299" y="217"/>
                </a:lnTo>
                <a:cubicBezTo>
                  <a:pt x="5232" y="150"/>
                  <a:pt x="5137" y="113"/>
                  <a:pt x="5046" y="113"/>
                </a:cubicBezTo>
                <a:close/>
                <a:moveTo>
                  <a:pt x="4158" y="365"/>
                </a:moveTo>
                <a:cubicBezTo>
                  <a:pt x="4122" y="365"/>
                  <a:pt x="4087" y="371"/>
                  <a:pt x="4054" y="382"/>
                </a:cubicBezTo>
                <a:lnTo>
                  <a:pt x="4003" y="408"/>
                </a:lnTo>
                <a:lnTo>
                  <a:pt x="11945" y="8730"/>
                </a:lnTo>
                <a:cubicBezTo>
                  <a:pt x="11945" y="8718"/>
                  <a:pt x="11957" y="8692"/>
                  <a:pt x="11957" y="8680"/>
                </a:cubicBezTo>
                <a:cubicBezTo>
                  <a:pt x="12008" y="8553"/>
                  <a:pt x="11983" y="8426"/>
                  <a:pt x="11894" y="8324"/>
                </a:cubicBezTo>
                <a:lnTo>
                  <a:pt x="4397" y="471"/>
                </a:lnTo>
                <a:cubicBezTo>
                  <a:pt x="4334" y="399"/>
                  <a:pt x="4245" y="365"/>
                  <a:pt x="4158" y="365"/>
                </a:cubicBezTo>
                <a:close/>
                <a:moveTo>
                  <a:pt x="3360" y="732"/>
                </a:moveTo>
                <a:cubicBezTo>
                  <a:pt x="3306" y="732"/>
                  <a:pt x="3251" y="747"/>
                  <a:pt x="3202" y="776"/>
                </a:cubicBezTo>
                <a:lnTo>
                  <a:pt x="11538" y="9506"/>
                </a:lnTo>
                <a:cubicBezTo>
                  <a:pt x="11614" y="9379"/>
                  <a:pt x="11589" y="9226"/>
                  <a:pt x="11487" y="9112"/>
                </a:cubicBezTo>
                <a:lnTo>
                  <a:pt x="3596" y="840"/>
                </a:lnTo>
                <a:cubicBezTo>
                  <a:pt x="3534" y="769"/>
                  <a:pt x="3447" y="732"/>
                  <a:pt x="3360" y="732"/>
                </a:cubicBezTo>
                <a:close/>
                <a:moveTo>
                  <a:pt x="2694" y="1094"/>
                </a:moveTo>
                <a:cubicBezTo>
                  <a:pt x="2618" y="1145"/>
                  <a:pt x="2554" y="1195"/>
                  <a:pt x="2491" y="1234"/>
                </a:cubicBezTo>
                <a:lnTo>
                  <a:pt x="11030" y="10192"/>
                </a:lnTo>
                <a:cubicBezTo>
                  <a:pt x="11080" y="10128"/>
                  <a:pt x="11131" y="10065"/>
                  <a:pt x="11195" y="10001"/>
                </a:cubicBezTo>
                <a:lnTo>
                  <a:pt x="2694" y="1094"/>
                </a:lnTo>
                <a:close/>
                <a:moveTo>
                  <a:pt x="2033" y="1615"/>
                </a:moveTo>
                <a:lnTo>
                  <a:pt x="1855" y="1793"/>
                </a:lnTo>
                <a:lnTo>
                  <a:pt x="10458" y="10802"/>
                </a:lnTo>
                <a:cubicBezTo>
                  <a:pt x="10521" y="10751"/>
                  <a:pt x="10585" y="10700"/>
                  <a:pt x="10636" y="10636"/>
                </a:cubicBezTo>
                <a:lnTo>
                  <a:pt x="2033" y="1615"/>
                </a:lnTo>
                <a:close/>
                <a:moveTo>
                  <a:pt x="1449" y="2212"/>
                </a:moveTo>
                <a:cubicBezTo>
                  <a:pt x="1398" y="2275"/>
                  <a:pt x="1347" y="2339"/>
                  <a:pt x="1296" y="2403"/>
                </a:cubicBezTo>
                <a:lnTo>
                  <a:pt x="9810" y="11335"/>
                </a:lnTo>
                <a:cubicBezTo>
                  <a:pt x="9886" y="11285"/>
                  <a:pt x="9950" y="11234"/>
                  <a:pt x="10013" y="11183"/>
                </a:cubicBezTo>
                <a:lnTo>
                  <a:pt x="1449" y="2212"/>
                </a:lnTo>
                <a:close/>
                <a:moveTo>
                  <a:pt x="953" y="2898"/>
                </a:moveTo>
                <a:cubicBezTo>
                  <a:pt x="877" y="3025"/>
                  <a:pt x="890" y="3178"/>
                  <a:pt x="991" y="3292"/>
                </a:cubicBezTo>
                <a:lnTo>
                  <a:pt x="8920" y="11589"/>
                </a:lnTo>
                <a:cubicBezTo>
                  <a:pt x="8983" y="11660"/>
                  <a:pt x="9065" y="11697"/>
                  <a:pt x="9148" y="11697"/>
                </a:cubicBezTo>
                <a:cubicBezTo>
                  <a:pt x="9200" y="11697"/>
                  <a:pt x="9253" y="11682"/>
                  <a:pt x="9302" y="11653"/>
                </a:cubicBezTo>
                <a:lnTo>
                  <a:pt x="953" y="2898"/>
                </a:lnTo>
                <a:close/>
                <a:moveTo>
                  <a:pt x="331" y="8273"/>
                </a:moveTo>
                <a:lnTo>
                  <a:pt x="331" y="8273"/>
                </a:lnTo>
                <a:cubicBezTo>
                  <a:pt x="394" y="8464"/>
                  <a:pt x="470" y="8654"/>
                  <a:pt x="559" y="8845"/>
                </a:cubicBezTo>
                <a:cubicBezTo>
                  <a:pt x="585" y="8883"/>
                  <a:pt x="597" y="8908"/>
                  <a:pt x="623" y="8934"/>
                </a:cubicBezTo>
                <a:lnTo>
                  <a:pt x="3266" y="11704"/>
                </a:lnTo>
                <a:cubicBezTo>
                  <a:pt x="3291" y="11729"/>
                  <a:pt x="3317" y="11742"/>
                  <a:pt x="3355" y="11767"/>
                </a:cubicBezTo>
                <a:cubicBezTo>
                  <a:pt x="3533" y="11856"/>
                  <a:pt x="3723" y="11945"/>
                  <a:pt x="3914" y="12022"/>
                </a:cubicBezTo>
                <a:lnTo>
                  <a:pt x="331" y="8273"/>
                </a:lnTo>
                <a:close/>
                <a:moveTo>
                  <a:pt x="534" y="3661"/>
                </a:moveTo>
                <a:lnTo>
                  <a:pt x="521" y="3711"/>
                </a:lnTo>
                <a:cubicBezTo>
                  <a:pt x="470" y="3826"/>
                  <a:pt x="496" y="3965"/>
                  <a:pt x="585" y="4067"/>
                </a:cubicBezTo>
                <a:lnTo>
                  <a:pt x="8120" y="11971"/>
                </a:lnTo>
                <a:cubicBezTo>
                  <a:pt x="8182" y="12032"/>
                  <a:pt x="8268" y="12070"/>
                  <a:pt x="8357" y="12070"/>
                </a:cubicBezTo>
                <a:cubicBezTo>
                  <a:pt x="8397" y="12070"/>
                  <a:pt x="8437" y="12062"/>
                  <a:pt x="8476" y="12047"/>
                </a:cubicBezTo>
                <a:lnTo>
                  <a:pt x="8526" y="12034"/>
                </a:lnTo>
                <a:lnTo>
                  <a:pt x="534" y="3661"/>
                </a:lnTo>
                <a:close/>
                <a:moveTo>
                  <a:pt x="229" y="4550"/>
                </a:moveTo>
                <a:lnTo>
                  <a:pt x="191" y="4639"/>
                </a:lnTo>
                <a:cubicBezTo>
                  <a:pt x="165" y="4753"/>
                  <a:pt x="191" y="4880"/>
                  <a:pt x="280" y="4957"/>
                </a:cubicBezTo>
                <a:lnTo>
                  <a:pt x="7230" y="12238"/>
                </a:lnTo>
                <a:cubicBezTo>
                  <a:pt x="7291" y="12308"/>
                  <a:pt x="7376" y="12347"/>
                  <a:pt x="7466" y="12347"/>
                </a:cubicBezTo>
                <a:cubicBezTo>
                  <a:pt x="7489" y="12347"/>
                  <a:pt x="7512" y="12344"/>
                  <a:pt x="7535" y="12339"/>
                </a:cubicBezTo>
                <a:lnTo>
                  <a:pt x="7637" y="12314"/>
                </a:lnTo>
                <a:lnTo>
                  <a:pt x="229" y="4550"/>
                </a:lnTo>
                <a:close/>
                <a:moveTo>
                  <a:pt x="13" y="6723"/>
                </a:moveTo>
                <a:cubicBezTo>
                  <a:pt x="13" y="6824"/>
                  <a:pt x="26" y="6926"/>
                  <a:pt x="38" y="7028"/>
                </a:cubicBezTo>
                <a:cubicBezTo>
                  <a:pt x="38" y="7091"/>
                  <a:pt x="76" y="7155"/>
                  <a:pt x="127" y="7206"/>
                </a:cubicBezTo>
                <a:lnTo>
                  <a:pt x="4956" y="12276"/>
                </a:lnTo>
                <a:cubicBezTo>
                  <a:pt x="5007" y="12326"/>
                  <a:pt x="5070" y="12352"/>
                  <a:pt x="5134" y="12365"/>
                </a:cubicBezTo>
                <a:cubicBezTo>
                  <a:pt x="5235" y="12390"/>
                  <a:pt x="5337" y="12403"/>
                  <a:pt x="5439" y="12415"/>
                </a:cubicBezTo>
                <a:lnTo>
                  <a:pt x="13" y="6723"/>
                </a:lnTo>
                <a:close/>
                <a:moveTo>
                  <a:pt x="26" y="5541"/>
                </a:moveTo>
                <a:cubicBezTo>
                  <a:pt x="13" y="5605"/>
                  <a:pt x="13" y="5668"/>
                  <a:pt x="13" y="5719"/>
                </a:cubicBezTo>
                <a:cubicBezTo>
                  <a:pt x="0" y="5821"/>
                  <a:pt x="38" y="5910"/>
                  <a:pt x="102" y="5973"/>
                </a:cubicBezTo>
                <a:lnTo>
                  <a:pt x="6201" y="12365"/>
                </a:lnTo>
                <a:cubicBezTo>
                  <a:pt x="6265" y="12428"/>
                  <a:pt x="6354" y="12466"/>
                  <a:pt x="6442" y="12466"/>
                </a:cubicBezTo>
                <a:lnTo>
                  <a:pt x="6620" y="12466"/>
                </a:lnTo>
                <a:lnTo>
                  <a:pt x="26" y="5541"/>
                </a:lnTo>
                <a:close/>
              </a:path>
            </a:pathLst>
          </a:custGeom>
          <a:solidFill>
            <a:srgbClr val="0067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618" name="Google Shape;618;p47"/>
          <p:cNvSpPr txBox="1"/>
          <p:nvPr/>
        </p:nvSpPr>
        <p:spPr>
          <a:xfrm>
            <a:off x="239124" y="3943989"/>
            <a:ext cx="15237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TW" sz="1100" u="none" cap="none" strike="noStrik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問卷調查</a:t>
            </a:r>
            <a:endParaRPr b="1" i="0" sz="11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619" name="Google Shape;619;p47"/>
          <p:cNvSpPr txBox="1"/>
          <p:nvPr/>
        </p:nvSpPr>
        <p:spPr>
          <a:xfrm>
            <a:off x="202486" y="4661994"/>
            <a:ext cx="15237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TW" sz="1100" u="none" cap="none" strike="noStrik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產品維護/緩衝時間</a:t>
            </a:r>
            <a:endParaRPr b="1" i="0" sz="11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620" name="Google Shape;620;p47"/>
          <p:cNvSpPr txBox="1"/>
          <p:nvPr/>
        </p:nvSpPr>
        <p:spPr>
          <a:xfrm>
            <a:off x="239124" y="4303010"/>
            <a:ext cx="15237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TW" sz="1100" u="none" cap="none" strike="noStrik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修改及完成產品</a:t>
            </a:r>
            <a:endParaRPr b="1" i="0" sz="11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621" name="Google Shape;621;p47"/>
          <p:cNvSpPr/>
          <p:nvPr/>
        </p:nvSpPr>
        <p:spPr>
          <a:xfrm rot="-5400000">
            <a:off x="5249673" y="572626"/>
            <a:ext cx="237053" cy="6986500"/>
          </a:xfrm>
          <a:custGeom>
            <a:rect b="b" l="l" r="r" t="t"/>
            <a:pathLst>
              <a:path extrusionOk="0" h="2664061" w="89878">
                <a:moveTo>
                  <a:pt x="44939" y="0"/>
                </a:moveTo>
                <a:lnTo>
                  <a:pt x="44939" y="0"/>
                </a:lnTo>
                <a:cubicBezTo>
                  <a:pt x="56857" y="0"/>
                  <a:pt x="68288" y="4735"/>
                  <a:pt x="76716" y="13162"/>
                </a:cubicBezTo>
                <a:cubicBezTo>
                  <a:pt x="85143" y="21590"/>
                  <a:pt x="89878" y="33020"/>
                  <a:pt x="89878" y="44939"/>
                </a:cubicBezTo>
                <a:lnTo>
                  <a:pt x="89878" y="2619122"/>
                </a:lnTo>
                <a:cubicBezTo>
                  <a:pt x="89878" y="2643941"/>
                  <a:pt x="69758" y="2664061"/>
                  <a:pt x="44939" y="2664061"/>
                </a:cubicBezTo>
                <a:lnTo>
                  <a:pt x="44939" y="2664061"/>
                </a:lnTo>
                <a:cubicBezTo>
                  <a:pt x="20120" y="2664061"/>
                  <a:pt x="0" y="2643941"/>
                  <a:pt x="0" y="2619122"/>
                </a:cubicBezTo>
                <a:lnTo>
                  <a:pt x="0" y="44939"/>
                </a:lnTo>
                <a:cubicBezTo>
                  <a:pt x="0" y="20120"/>
                  <a:pt x="20120" y="0"/>
                  <a:pt x="44939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622" name="Google Shape;622;p47"/>
          <p:cNvSpPr/>
          <p:nvPr/>
        </p:nvSpPr>
        <p:spPr>
          <a:xfrm rot="-5400000">
            <a:off x="5242089" y="946558"/>
            <a:ext cx="237053" cy="7006480"/>
          </a:xfrm>
          <a:custGeom>
            <a:rect b="b" l="l" r="r" t="t"/>
            <a:pathLst>
              <a:path extrusionOk="0" h="2664061" w="89878">
                <a:moveTo>
                  <a:pt x="44939" y="0"/>
                </a:moveTo>
                <a:lnTo>
                  <a:pt x="44939" y="0"/>
                </a:lnTo>
                <a:cubicBezTo>
                  <a:pt x="56857" y="0"/>
                  <a:pt x="68288" y="4735"/>
                  <a:pt x="76716" y="13162"/>
                </a:cubicBezTo>
                <a:cubicBezTo>
                  <a:pt x="85143" y="21590"/>
                  <a:pt x="89878" y="33020"/>
                  <a:pt x="89878" y="44939"/>
                </a:cubicBezTo>
                <a:lnTo>
                  <a:pt x="89878" y="2619122"/>
                </a:lnTo>
                <a:cubicBezTo>
                  <a:pt x="89878" y="2643941"/>
                  <a:pt x="69758" y="2664061"/>
                  <a:pt x="44939" y="2664061"/>
                </a:cubicBezTo>
                <a:lnTo>
                  <a:pt x="44939" y="2664061"/>
                </a:lnTo>
                <a:cubicBezTo>
                  <a:pt x="20120" y="2664061"/>
                  <a:pt x="0" y="2643941"/>
                  <a:pt x="0" y="2619122"/>
                </a:cubicBezTo>
                <a:lnTo>
                  <a:pt x="0" y="44939"/>
                </a:lnTo>
                <a:cubicBezTo>
                  <a:pt x="0" y="20120"/>
                  <a:pt x="20120" y="0"/>
                  <a:pt x="44939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623" name="Google Shape;623;p47"/>
          <p:cNvSpPr/>
          <p:nvPr/>
        </p:nvSpPr>
        <p:spPr>
          <a:xfrm rot="-5400000">
            <a:off x="5237804" y="1320493"/>
            <a:ext cx="237053" cy="7026461"/>
          </a:xfrm>
          <a:custGeom>
            <a:rect b="b" l="l" r="r" t="t"/>
            <a:pathLst>
              <a:path extrusionOk="0" h="2664061" w="89878">
                <a:moveTo>
                  <a:pt x="44939" y="0"/>
                </a:moveTo>
                <a:lnTo>
                  <a:pt x="44939" y="0"/>
                </a:lnTo>
                <a:cubicBezTo>
                  <a:pt x="56857" y="0"/>
                  <a:pt x="68288" y="4735"/>
                  <a:pt x="76716" y="13162"/>
                </a:cubicBezTo>
                <a:cubicBezTo>
                  <a:pt x="85143" y="21590"/>
                  <a:pt x="89878" y="33020"/>
                  <a:pt x="89878" y="44939"/>
                </a:cubicBezTo>
                <a:lnTo>
                  <a:pt x="89878" y="2619122"/>
                </a:lnTo>
                <a:cubicBezTo>
                  <a:pt x="89878" y="2643941"/>
                  <a:pt x="69758" y="2664061"/>
                  <a:pt x="44939" y="2664061"/>
                </a:cubicBezTo>
                <a:lnTo>
                  <a:pt x="44939" y="2664061"/>
                </a:lnTo>
                <a:cubicBezTo>
                  <a:pt x="20120" y="2664061"/>
                  <a:pt x="0" y="2643941"/>
                  <a:pt x="0" y="2619122"/>
                </a:cubicBezTo>
                <a:lnTo>
                  <a:pt x="0" y="44939"/>
                </a:lnTo>
                <a:cubicBezTo>
                  <a:pt x="0" y="20120"/>
                  <a:pt x="20120" y="0"/>
                  <a:pt x="44939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624" name="Google Shape;624;p47"/>
          <p:cNvSpPr/>
          <p:nvPr/>
        </p:nvSpPr>
        <p:spPr>
          <a:xfrm rot="-5400000">
            <a:off x="7204477" y="3758037"/>
            <a:ext cx="240798" cy="618031"/>
          </a:xfrm>
          <a:custGeom>
            <a:rect b="b" l="l" r="r" t="t"/>
            <a:pathLst>
              <a:path extrusionOk="0" h="277455" w="91298">
                <a:moveTo>
                  <a:pt x="45649" y="0"/>
                </a:moveTo>
                <a:lnTo>
                  <a:pt x="45649" y="0"/>
                </a:lnTo>
                <a:cubicBezTo>
                  <a:pt x="57756" y="0"/>
                  <a:pt x="69367" y="4809"/>
                  <a:pt x="77927" y="13370"/>
                </a:cubicBezTo>
                <a:cubicBezTo>
                  <a:pt x="86488" y="21931"/>
                  <a:pt x="91298" y="33542"/>
                  <a:pt x="91298" y="45649"/>
                </a:cubicBezTo>
                <a:lnTo>
                  <a:pt x="91298" y="231806"/>
                </a:lnTo>
                <a:cubicBezTo>
                  <a:pt x="91298" y="243913"/>
                  <a:pt x="86488" y="255524"/>
                  <a:pt x="77927" y="264085"/>
                </a:cubicBezTo>
                <a:cubicBezTo>
                  <a:pt x="69367" y="272646"/>
                  <a:pt x="57756" y="277455"/>
                  <a:pt x="45649" y="277455"/>
                </a:cubicBezTo>
                <a:lnTo>
                  <a:pt x="45649" y="277455"/>
                </a:lnTo>
                <a:cubicBezTo>
                  <a:pt x="33542" y="277455"/>
                  <a:pt x="21931" y="272646"/>
                  <a:pt x="13370" y="264085"/>
                </a:cubicBezTo>
                <a:cubicBezTo>
                  <a:pt x="4809" y="255524"/>
                  <a:pt x="0" y="243913"/>
                  <a:pt x="0" y="231806"/>
                </a:cubicBezTo>
                <a:lnTo>
                  <a:pt x="0" y="45649"/>
                </a:lnTo>
                <a:cubicBezTo>
                  <a:pt x="0" y="33542"/>
                  <a:pt x="4809" y="21931"/>
                  <a:pt x="13370" y="13370"/>
                </a:cubicBezTo>
                <a:cubicBezTo>
                  <a:pt x="21931" y="4809"/>
                  <a:pt x="33542" y="0"/>
                  <a:pt x="45649" y="0"/>
                </a:cubicBezTo>
                <a:close/>
              </a:path>
            </a:pathLst>
          </a:custGeom>
          <a:solidFill>
            <a:srgbClr val="527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625" name="Google Shape;625;p47"/>
          <p:cNvSpPr/>
          <p:nvPr/>
        </p:nvSpPr>
        <p:spPr>
          <a:xfrm rot="-5400000">
            <a:off x="7822447" y="4141774"/>
            <a:ext cx="240798" cy="618031"/>
          </a:xfrm>
          <a:custGeom>
            <a:rect b="b" l="l" r="r" t="t"/>
            <a:pathLst>
              <a:path extrusionOk="0" h="277455" w="91298">
                <a:moveTo>
                  <a:pt x="45649" y="0"/>
                </a:moveTo>
                <a:lnTo>
                  <a:pt x="45649" y="0"/>
                </a:lnTo>
                <a:cubicBezTo>
                  <a:pt x="57756" y="0"/>
                  <a:pt x="69367" y="4809"/>
                  <a:pt x="77927" y="13370"/>
                </a:cubicBezTo>
                <a:cubicBezTo>
                  <a:pt x="86488" y="21931"/>
                  <a:pt x="91298" y="33542"/>
                  <a:pt x="91298" y="45649"/>
                </a:cubicBezTo>
                <a:lnTo>
                  <a:pt x="91298" y="231806"/>
                </a:lnTo>
                <a:cubicBezTo>
                  <a:pt x="91298" y="243913"/>
                  <a:pt x="86488" y="255524"/>
                  <a:pt x="77927" y="264085"/>
                </a:cubicBezTo>
                <a:cubicBezTo>
                  <a:pt x="69367" y="272646"/>
                  <a:pt x="57756" y="277455"/>
                  <a:pt x="45649" y="277455"/>
                </a:cubicBezTo>
                <a:lnTo>
                  <a:pt x="45649" y="277455"/>
                </a:lnTo>
                <a:cubicBezTo>
                  <a:pt x="33542" y="277455"/>
                  <a:pt x="21931" y="272646"/>
                  <a:pt x="13370" y="264085"/>
                </a:cubicBezTo>
                <a:cubicBezTo>
                  <a:pt x="4809" y="255524"/>
                  <a:pt x="0" y="243913"/>
                  <a:pt x="0" y="231806"/>
                </a:cubicBezTo>
                <a:lnTo>
                  <a:pt x="0" y="45649"/>
                </a:lnTo>
                <a:cubicBezTo>
                  <a:pt x="0" y="33542"/>
                  <a:pt x="4809" y="21931"/>
                  <a:pt x="13370" y="13370"/>
                </a:cubicBezTo>
                <a:cubicBezTo>
                  <a:pt x="21931" y="4809"/>
                  <a:pt x="33542" y="0"/>
                  <a:pt x="45649" y="0"/>
                </a:cubicBezTo>
                <a:close/>
              </a:path>
            </a:pathLst>
          </a:custGeom>
          <a:solidFill>
            <a:srgbClr val="527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626" name="Google Shape;626;p47"/>
          <p:cNvSpPr/>
          <p:nvPr/>
        </p:nvSpPr>
        <p:spPr>
          <a:xfrm rot="-5400000">
            <a:off x="8440468" y="4522110"/>
            <a:ext cx="240798" cy="618031"/>
          </a:xfrm>
          <a:custGeom>
            <a:rect b="b" l="l" r="r" t="t"/>
            <a:pathLst>
              <a:path extrusionOk="0" h="277455" w="91298">
                <a:moveTo>
                  <a:pt x="45649" y="0"/>
                </a:moveTo>
                <a:lnTo>
                  <a:pt x="45649" y="0"/>
                </a:lnTo>
                <a:cubicBezTo>
                  <a:pt x="57756" y="0"/>
                  <a:pt x="69367" y="4809"/>
                  <a:pt x="77927" y="13370"/>
                </a:cubicBezTo>
                <a:cubicBezTo>
                  <a:pt x="86488" y="21931"/>
                  <a:pt x="91298" y="33542"/>
                  <a:pt x="91298" y="45649"/>
                </a:cubicBezTo>
                <a:lnTo>
                  <a:pt x="91298" y="231806"/>
                </a:lnTo>
                <a:cubicBezTo>
                  <a:pt x="91298" y="243913"/>
                  <a:pt x="86488" y="255524"/>
                  <a:pt x="77927" y="264085"/>
                </a:cubicBezTo>
                <a:cubicBezTo>
                  <a:pt x="69367" y="272646"/>
                  <a:pt x="57756" y="277455"/>
                  <a:pt x="45649" y="277455"/>
                </a:cubicBezTo>
                <a:lnTo>
                  <a:pt x="45649" y="277455"/>
                </a:lnTo>
                <a:cubicBezTo>
                  <a:pt x="33542" y="277455"/>
                  <a:pt x="21931" y="272646"/>
                  <a:pt x="13370" y="264085"/>
                </a:cubicBezTo>
                <a:cubicBezTo>
                  <a:pt x="4809" y="255524"/>
                  <a:pt x="0" y="243913"/>
                  <a:pt x="0" y="231806"/>
                </a:cubicBezTo>
                <a:lnTo>
                  <a:pt x="0" y="45649"/>
                </a:lnTo>
                <a:cubicBezTo>
                  <a:pt x="0" y="33542"/>
                  <a:pt x="4809" y="21931"/>
                  <a:pt x="13370" y="13370"/>
                </a:cubicBezTo>
                <a:cubicBezTo>
                  <a:pt x="21931" y="4809"/>
                  <a:pt x="33542" y="0"/>
                  <a:pt x="45649" y="0"/>
                </a:cubicBezTo>
                <a:close/>
              </a:path>
            </a:pathLst>
          </a:custGeom>
          <a:solidFill>
            <a:srgbClr val="527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627" name="Google Shape;627;p47"/>
          <p:cNvSpPr/>
          <p:nvPr/>
        </p:nvSpPr>
        <p:spPr>
          <a:xfrm rot="-5400000">
            <a:off x="4244529" y="1093762"/>
            <a:ext cx="252598" cy="1136003"/>
          </a:xfrm>
          <a:custGeom>
            <a:rect b="b" l="l" r="r" t="t"/>
            <a:pathLst>
              <a:path extrusionOk="0" h="481357" w="92021">
                <a:moveTo>
                  <a:pt x="46010" y="0"/>
                </a:moveTo>
                <a:lnTo>
                  <a:pt x="46010" y="0"/>
                </a:lnTo>
                <a:cubicBezTo>
                  <a:pt x="71421" y="0"/>
                  <a:pt x="92021" y="20600"/>
                  <a:pt x="92021" y="46010"/>
                </a:cubicBezTo>
                <a:lnTo>
                  <a:pt x="92021" y="435347"/>
                </a:lnTo>
                <a:cubicBezTo>
                  <a:pt x="92021" y="447550"/>
                  <a:pt x="87173" y="459253"/>
                  <a:pt x="78545" y="467881"/>
                </a:cubicBezTo>
                <a:cubicBezTo>
                  <a:pt x="69916" y="476510"/>
                  <a:pt x="58213" y="481357"/>
                  <a:pt x="46010" y="481357"/>
                </a:cubicBezTo>
                <a:lnTo>
                  <a:pt x="46010" y="481357"/>
                </a:lnTo>
                <a:cubicBezTo>
                  <a:pt x="33808" y="481357"/>
                  <a:pt x="22105" y="476510"/>
                  <a:pt x="13476" y="467881"/>
                </a:cubicBezTo>
                <a:cubicBezTo>
                  <a:pt x="4848" y="459253"/>
                  <a:pt x="0" y="447550"/>
                  <a:pt x="0" y="435347"/>
                </a:cubicBezTo>
                <a:lnTo>
                  <a:pt x="0" y="46010"/>
                </a:lnTo>
                <a:cubicBezTo>
                  <a:pt x="0" y="33808"/>
                  <a:pt x="4848" y="22105"/>
                  <a:pt x="13476" y="13476"/>
                </a:cubicBezTo>
                <a:cubicBezTo>
                  <a:pt x="22105" y="4848"/>
                  <a:pt x="33808" y="0"/>
                  <a:pt x="46010" y="0"/>
                </a:cubicBezTo>
                <a:close/>
              </a:path>
            </a:pathLst>
          </a:custGeom>
          <a:solidFill>
            <a:srgbClr val="527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628" name="Google Shape;628;p47"/>
          <p:cNvSpPr/>
          <p:nvPr/>
        </p:nvSpPr>
        <p:spPr>
          <a:xfrm rot="-5400000">
            <a:off x="4961329" y="1098812"/>
            <a:ext cx="252598" cy="1136003"/>
          </a:xfrm>
          <a:custGeom>
            <a:rect b="b" l="l" r="r" t="t"/>
            <a:pathLst>
              <a:path extrusionOk="0" h="481357" w="92021">
                <a:moveTo>
                  <a:pt x="46010" y="0"/>
                </a:moveTo>
                <a:lnTo>
                  <a:pt x="46010" y="0"/>
                </a:lnTo>
                <a:cubicBezTo>
                  <a:pt x="71421" y="0"/>
                  <a:pt x="92021" y="20600"/>
                  <a:pt x="92021" y="46010"/>
                </a:cubicBezTo>
                <a:lnTo>
                  <a:pt x="92021" y="435347"/>
                </a:lnTo>
                <a:cubicBezTo>
                  <a:pt x="92021" y="447550"/>
                  <a:pt x="87173" y="459253"/>
                  <a:pt x="78545" y="467881"/>
                </a:cubicBezTo>
                <a:cubicBezTo>
                  <a:pt x="69916" y="476510"/>
                  <a:pt x="58213" y="481357"/>
                  <a:pt x="46010" y="481357"/>
                </a:cubicBezTo>
                <a:lnTo>
                  <a:pt x="46010" y="481357"/>
                </a:lnTo>
                <a:cubicBezTo>
                  <a:pt x="33808" y="481357"/>
                  <a:pt x="22105" y="476510"/>
                  <a:pt x="13476" y="467881"/>
                </a:cubicBezTo>
                <a:cubicBezTo>
                  <a:pt x="4848" y="459253"/>
                  <a:pt x="0" y="447550"/>
                  <a:pt x="0" y="435347"/>
                </a:cubicBezTo>
                <a:lnTo>
                  <a:pt x="0" y="46010"/>
                </a:lnTo>
                <a:cubicBezTo>
                  <a:pt x="0" y="33808"/>
                  <a:pt x="4848" y="22105"/>
                  <a:pt x="13476" y="13476"/>
                </a:cubicBezTo>
                <a:cubicBezTo>
                  <a:pt x="22105" y="4848"/>
                  <a:pt x="33808" y="0"/>
                  <a:pt x="46010" y="0"/>
                </a:cubicBezTo>
                <a:close/>
              </a:path>
            </a:pathLst>
          </a:custGeom>
          <a:solidFill>
            <a:srgbClr val="527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629" name="Google Shape;629;p47"/>
          <p:cNvSpPr/>
          <p:nvPr/>
        </p:nvSpPr>
        <p:spPr>
          <a:xfrm rot="-5400000">
            <a:off x="5749504" y="1098825"/>
            <a:ext cx="252598" cy="1136003"/>
          </a:xfrm>
          <a:custGeom>
            <a:rect b="b" l="l" r="r" t="t"/>
            <a:pathLst>
              <a:path extrusionOk="0" h="481357" w="92021">
                <a:moveTo>
                  <a:pt x="46010" y="0"/>
                </a:moveTo>
                <a:lnTo>
                  <a:pt x="46010" y="0"/>
                </a:lnTo>
                <a:cubicBezTo>
                  <a:pt x="71421" y="0"/>
                  <a:pt x="92021" y="20600"/>
                  <a:pt x="92021" y="46010"/>
                </a:cubicBezTo>
                <a:lnTo>
                  <a:pt x="92021" y="435347"/>
                </a:lnTo>
                <a:cubicBezTo>
                  <a:pt x="92021" y="447550"/>
                  <a:pt x="87173" y="459253"/>
                  <a:pt x="78545" y="467881"/>
                </a:cubicBezTo>
                <a:cubicBezTo>
                  <a:pt x="69916" y="476510"/>
                  <a:pt x="58213" y="481357"/>
                  <a:pt x="46010" y="481357"/>
                </a:cubicBezTo>
                <a:lnTo>
                  <a:pt x="46010" y="481357"/>
                </a:lnTo>
                <a:cubicBezTo>
                  <a:pt x="33808" y="481357"/>
                  <a:pt x="22105" y="476510"/>
                  <a:pt x="13476" y="467881"/>
                </a:cubicBezTo>
                <a:cubicBezTo>
                  <a:pt x="4848" y="459253"/>
                  <a:pt x="0" y="447550"/>
                  <a:pt x="0" y="435347"/>
                </a:cubicBezTo>
                <a:lnTo>
                  <a:pt x="0" y="46010"/>
                </a:lnTo>
                <a:cubicBezTo>
                  <a:pt x="0" y="33808"/>
                  <a:pt x="4848" y="22105"/>
                  <a:pt x="13476" y="13476"/>
                </a:cubicBezTo>
                <a:cubicBezTo>
                  <a:pt x="22105" y="4848"/>
                  <a:pt x="33808" y="0"/>
                  <a:pt x="46010" y="0"/>
                </a:cubicBezTo>
                <a:close/>
              </a:path>
            </a:pathLst>
          </a:custGeom>
          <a:solidFill>
            <a:srgbClr val="527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8"/>
          <p:cNvSpPr txBox="1"/>
          <p:nvPr>
            <p:ph type="title"/>
          </p:nvPr>
        </p:nvSpPr>
        <p:spPr>
          <a:xfrm>
            <a:off x="713225" y="144479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sz="3200">
                <a:solidFill>
                  <a:srgbClr val="E4E6EB"/>
                </a:solidFill>
                <a:latin typeface="DFKai-SB"/>
                <a:ea typeface="DFKai-SB"/>
                <a:cs typeface="DFKai-SB"/>
                <a:sym typeface="DFKai-SB"/>
              </a:rPr>
              <a:t>有關</a:t>
            </a:r>
            <a:r>
              <a:rPr b="0" i="0" lang="zh-TW" sz="3200">
                <a:solidFill>
                  <a:srgbClr val="E4E6EB"/>
                </a:solidFill>
                <a:latin typeface="DFKai-SB"/>
                <a:ea typeface="DFKai-SB"/>
                <a:cs typeface="DFKai-SB"/>
                <a:sym typeface="DFKai-SB"/>
              </a:rPr>
              <a:t>上次</a:t>
            </a:r>
            <a:r>
              <a:rPr lang="zh-TW" sz="3200">
                <a:solidFill>
                  <a:srgbClr val="E4E6EB"/>
                </a:solidFill>
                <a:latin typeface="DFKai-SB"/>
                <a:ea typeface="DFKai-SB"/>
                <a:cs typeface="DFKai-SB"/>
                <a:sym typeface="DFKai-SB"/>
              </a:rPr>
              <a:t>報告</a:t>
            </a:r>
            <a:r>
              <a:rPr b="0" i="0" lang="zh-TW" sz="3200">
                <a:solidFill>
                  <a:srgbClr val="E4E6EB"/>
                </a:solidFill>
                <a:latin typeface="DFKai-SB"/>
                <a:ea typeface="DFKai-SB"/>
                <a:cs typeface="DFKai-SB"/>
                <a:sym typeface="DFKai-SB"/>
              </a:rPr>
              <a:t>提問的回答</a:t>
            </a:r>
            <a:endParaRPr sz="3200">
              <a:solidFill>
                <a:srgbClr val="E4E6EB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635" name="Google Shape;635;p48"/>
          <p:cNvSpPr txBox="1"/>
          <p:nvPr>
            <p:ph idx="1" type="subTitle"/>
          </p:nvPr>
        </p:nvSpPr>
        <p:spPr>
          <a:xfrm>
            <a:off x="713224" y="980237"/>
            <a:ext cx="7238397" cy="39093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TW" sz="2000">
                <a:latin typeface="DFKai-SB"/>
                <a:ea typeface="DFKai-SB"/>
                <a:cs typeface="DFKai-SB"/>
                <a:sym typeface="DFKai-SB"/>
              </a:rPr>
              <a:t>1. 建議針對近期AI工具(ChatGPT)做分析</a:t>
            </a:r>
            <a:endParaRPr sz="20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TW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☆ 會把其加入至聊天室作搜尋名詞的功能</a:t>
            </a:r>
            <a:endParaRPr sz="20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0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0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TW" sz="2000">
                <a:latin typeface="DFKai-SB"/>
                <a:ea typeface="DFKai-SB"/>
                <a:cs typeface="DFKai-SB"/>
                <a:sym typeface="DFKai-SB"/>
              </a:rPr>
              <a:t>2.是否能讓手機、平板、電腦各有不同角色?</a:t>
            </a:r>
            <a:endParaRPr sz="20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TW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☆ 作出功能區別，例手機畫面及操作較難</a:t>
            </a:r>
            <a:r>
              <a:rPr lang="zh-TW" sz="2000">
                <a:latin typeface="DFKai-SB"/>
                <a:ea typeface="DFKai-SB"/>
                <a:cs typeface="DFKai-SB"/>
                <a:sym typeface="DFKai-SB"/>
              </a:rPr>
              <a:t>，有客製化</a:t>
            </a:r>
            <a:r>
              <a:rPr lang="zh-TW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功能</a:t>
            </a:r>
            <a:endParaRPr sz="20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0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0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TW" sz="2000">
                <a:latin typeface="DFKai-SB"/>
                <a:ea typeface="DFKai-SB"/>
                <a:cs typeface="DFKai-SB"/>
                <a:sym typeface="DFKai-SB"/>
              </a:rPr>
              <a:t>3.如何量化研究成果並進行實作之後的檢討與改進?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TW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☆ 問卷調查及測試者的回饋</a:t>
            </a:r>
            <a:endParaRPr sz="20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49"/>
          <p:cNvSpPr txBox="1"/>
          <p:nvPr>
            <p:ph type="title"/>
          </p:nvPr>
        </p:nvSpPr>
        <p:spPr>
          <a:xfrm>
            <a:off x="641240" y="1755167"/>
            <a:ext cx="7717500" cy="30655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報告結束</a:t>
            </a:r>
            <a:br>
              <a:rPr lang="zh-TW">
                <a:latin typeface="DFKai-SB"/>
                <a:ea typeface="DFKai-SB"/>
                <a:cs typeface="DFKai-SB"/>
                <a:sym typeface="DFKai-SB"/>
              </a:rPr>
            </a:br>
            <a:r>
              <a:rPr lang="zh-TW">
                <a:latin typeface="DFKai-SB"/>
                <a:ea typeface="DFKai-SB"/>
                <a:cs typeface="DFKai-SB"/>
                <a:sym typeface="DFKai-SB"/>
              </a:rPr>
              <a:t> 感謝聆聽!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 txBox="1"/>
          <p:nvPr>
            <p:ph type="title"/>
          </p:nvPr>
        </p:nvSpPr>
        <p:spPr>
          <a:xfrm>
            <a:off x="713250" y="286842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zh-TW" sz="3200">
                <a:solidFill>
                  <a:srgbClr val="E4E6EB"/>
                </a:solidFill>
                <a:latin typeface="DFKai-SB"/>
                <a:ea typeface="DFKai-SB"/>
                <a:cs typeface="DFKai-SB"/>
                <a:sym typeface="DFKai-SB"/>
              </a:rPr>
              <a:t>本系統具有的特徵</a:t>
            </a:r>
            <a:endParaRPr b="0" sz="32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37" name="Google Shape;137;p14"/>
          <p:cNvSpPr txBox="1"/>
          <p:nvPr>
            <p:ph idx="3" type="subTitle"/>
          </p:nvPr>
        </p:nvSpPr>
        <p:spPr>
          <a:xfrm>
            <a:off x="6316419" y="3063400"/>
            <a:ext cx="18951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3000"/>
              <a:buNone/>
            </a:pPr>
            <a:r>
              <a:rPr b="0" i="0" lang="zh-TW" sz="2000" u="none" cap="none" strike="noStrike">
                <a:solidFill>
                  <a:srgbClr val="EDECED"/>
                </a:solidFill>
                <a:latin typeface="DFKai-SB"/>
                <a:ea typeface="DFKai-SB"/>
                <a:cs typeface="DFKai-SB"/>
                <a:sym typeface="DFKai-SB"/>
              </a:rPr>
              <a:t>即時性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38" name="Google Shape;138;p14"/>
          <p:cNvSpPr txBox="1"/>
          <p:nvPr>
            <p:ph idx="4294967295" type="subTitle"/>
          </p:nvPr>
        </p:nvSpPr>
        <p:spPr>
          <a:xfrm>
            <a:off x="932489" y="3087403"/>
            <a:ext cx="17427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3000"/>
              <a:buFont typeface="Montserrat Light"/>
              <a:buNone/>
            </a:pPr>
            <a:r>
              <a:rPr b="0" i="0" lang="zh-TW" sz="2000" u="none" cap="none" strike="noStrike">
                <a:solidFill>
                  <a:srgbClr val="EDECED"/>
                </a:solidFill>
                <a:latin typeface="DFKai-SB"/>
                <a:ea typeface="DFKai-SB"/>
                <a:cs typeface="DFKai-SB"/>
                <a:sym typeface="DFKai-SB"/>
              </a:rPr>
              <a:t>趣味性</a:t>
            </a:r>
            <a:endParaRPr b="0" i="0" sz="16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39" name="Google Shape;139;p14"/>
          <p:cNvSpPr txBox="1"/>
          <p:nvPr>
            <p:ph idx="4294967295" type="subTitle"/>
          </p:nvPr>
        </p:nvSpPr>
        <p:spPr>
          <a:xfrm>
            <a:off x="2675188" y="3073717"/>
            <a:ext cx="17427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3000"/>
              <a:buFont typeface="Montserrat Light"/>
              <a:buNone/>
            </a:pPr>
            <a:r>
              <a:rPr b="0" i="0" lang="zh-TW" sz="2000" u="none" cap="none" strike="noStrike">
                <a:solidFill>
                  <a:srgbClr val="EDECED"/>
                </a:solidFill>
                <a:latin typeface="DFKai-SB"/>
                <a:ea typeface="DFKai-SB"/>
                <a:cs typeface="DFKai-SB"/>
                <a:sym typeface="DFKai-SB"/>
              </a:rPr>
              <a:t>共享性</a:t>
            </a:r>
            <a:endParaRPr b="0" i="0" sz="16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40" name="Google Shape;140;p14"/>
          <p:cNvSpPr txBox="1"/>
          <p:nvPr>
            <p:ph idx="4294967295" type="subTitle"/>
          </p:nvPr>
        </p:nvSpPr>
        <p:spPr>
          <a:xfrm>
            <a:off x="4492833" y="3063400"/>
            <a:ext cx="17427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3000"/>
              <a:buFont typeface="Montserrat Light"/>
              <a:buNone/>
            </a:pPr>
            <a:r>
              <a:rPr b="0" i="0" lang="zh-TW" sz="2000" u="none" cap="none" strike="noStrike">
                <a:solidFill>
                  <a:srgbClr val="EDECED"/>
                </a:solidFill>
                <a:latin typeface="DFKai-SB"/>
                <a:ea typeface="DFKai-SB"/>
                <a:cs typeface="DFKai-SB"/>
                <a:sym typeface="DFKai-SB"/>
              </a:rPr>
              <a:t>互動性</a:t>
            </a:r>
            <a:endParaRPr b="0" i="0" sz="16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grpSp>
        <p:nvGrpSpPr>
          <p:cNvPr id="141" name="Google Shape;141;p14"/>
          <p:cNvGrpSpPr/>
          <p:nvPr/>
        </p:nvGrpSpPr>
        <p:grpSpPr>
          <a:xfrm>
            <a:off x="6802794" y="1769593"/>
            <a:ext cx="922654" cy="1041487"/>
            <a:chOff x="4629306" y="3409193"/>
            <a:chExt cx="367255" cy="244486"/>
          </a:xfrm>
        </p:grpSpPr>
        <p:sp>
          <p:nvSpPr>
            <p:cNvPr id="142" name="Google Shape;142;p14"/>
            <p:cNvSpPr/>
            <p:nvPr/>
          </p:nvSpPr>
          <p:spPr>
            <a:xfrm>
              <a:off x="4629306" y="3409193"/>
              <a:ext cx="367255" cy="244486"/>
            </a:xfrm>
            <a:custGeom>
              <a:rect b="b" l="l" r="r" t="t"/>
              <a:pathLst>
                <a:path extrusionOk="0" h="7681" w="11538">
                  <a:moveTo>
                    <a:pt x="10966" y="358"/>
                  </a:moveTo>
                  <a:cubicBezTo>
                    <a:pt x="11085" y="358"/>
                    <a:pt x="11181" y="453"/>
                    <a:pt x="11181" y="572"/>
                  </a:cubicBezTo>
                  <a:lnTo>
                    <a:pt x="11181" y="7121"/>
                  </a:lnTo>
                  <a:cubicBezTo>
                    <a:pt x="11181" y="7240"/>
                    <a:pt x="11085" y="7323"/>
                    <a:pt x="10966" y="7323"/>
                  </a:cubicBezTo>
                  <a:lnTo>
                    <a:pt x="560" y="7323"/>
                  </a:lnTo>
                  <a:cubicBezTo>
                    <a:pt x="441" y="7323"/>
                    <a:pt x="358" y="7240"/>
                    <a:pt x="358" y="7121"/>
                  </a:cubicBezTo>
                  <a:lnTo>
                    <a:pt x="358" y="572"/>
                  </a:lnTo>
                  <a:cubicBezTo>
                    <a:pt x="358" y="453"/>
                    <a:pt x="441" y="358"/>
                    <a:pt x="560" y="358"/>
                  </a:cubicBezTo>
                  <a:close/>
                  <a:moveTo>
                    <a:pt x="560" y="1"/>
                  </a:moveTo>
                  <a:cubicBezTo>
                    <a:pt x="251" y="1"/>
                    <a:pt x="1" y="263"/>
                    <a:pt x="1" y="572"/>
                  </a:cubicBezTo>
                  <a:lnTo>
                    <a:pt x="1" y="7121"/>
                  </a:lnTo>
                  <a:cubicBezTo>
                    <a:pt x="1" y="7430"/>
                    <a:pt x="251" y="7680"/>
                    <a:pt x="560" y="7680"/>
                  </a:cubicBezTo>
                  <a:lnTo>
                    <a:pt x="10966" y="7680"/>
                  </a:lnTo>
                  <a:cubicBezTo>
                    <a:pt x="11276" y="7680"/>
                    <a:pt x="11526" y="7430"/>
                    <a:pt x="11526" y="7121"/>
                  </a:cubicBezTo>
                  <a:lnTo>
                    <a:pt x="11526" y="572"/>
                  </a:lnTo>
                  <a:cubicBezTo>
                    <a:pt x="11538" y="263"/>
                    <a:pt x="11276" y="1"/>
                    <a:pt x="109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4665688" y="3433447"/>
              <a:ext cx="294109" cy="195595"/>
            </a:xfrm>
            <a:custGeom>
              <a:rect b="b" l="l" r="r" t="t"/>
              <a:pathLst>
                <a:path extrusionOk="0" h="6145" w="9240">
                  <a:moveTo>
                    <a:pt x="8871" y="370"/>
                  </a:moveTo>
                  <a:lnTo>
                    <a:pt x="8871" y="5787"/>
                  </a:lnTo>
                  <a:lnTo>
                    <a:pt x="370" y="5787"/>
                  </a:lnTo>
                  <a:lnTo>
                    <a:pt x="370" y="370"/>
                  </a:lnTo>
                  <a:close/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lnTo>
                    <a:pt x="1" y="5966"/>
                  </a:lnTo>
                  <a:cubicBezTo>
                    <a:pt x="1" y="6073"/>
                    <a:pt x="72" y="6144"/>
                    <a:pt x="179" y="6144"/>
                  </a:cubicBezTo>
                  <a:lnTo>
                    <a:pt x="9049" y="6144"/>
                  </a:lnTo>
                  <a:cubicBezTo>
                    <a:pt x="9157" y="6144"/>
                    <a:pt x="9228" y="6073"/>
                    <a:pt x="9228" y="5966"/>
                  </a:cubicBezTo>
                  <a:lnTo>
                    <a:pt x="9228" y="179"/>
                  </a:lnTo>
                  <a:cubicBezTo>
                    <a:pt x="9240" y="96"/>
                    <a:pt x="9157" y="1"/>
                    <a:pt x="90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4647895" y="3519866"/>
              <a:ext cx="11395" cy="23522"/>
            </a:xfrm>
            <a:custGeom>
              <a:rect b="b" l="l" r="r" t="t"/>
              <a:pathLst>
                <a:path extrusionOk="0" h="739" w="358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560"/>
                  </a:lnTo>
                  <a:cubicBezTo>
                    <a:pt x="0" y="667"/>
                    <a:pt x="72" y="739"/>
                    <a:pt x="179" y="739"/>
                  </a:cubicBezTo>
                  <a:cubicBezTo>
                    <a:pt x="274" y="739"/>
                    <a:pt x="357" y="667"/>
                    <a:pt x="357" y="560"/>
                  </a:cubicBezTo>
                  <a:lnTo>
                    <a:pt x="357" y="179"/>
                  </a:lnTo>
                  <a:cubicBezTo>
                    <a:pt x="357" y="72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4966609" y="3513404"/>
              <a:ext cx="11395" cy="36063"/>
            </a:xfrm>
            <a:custGeom>
              <a:rect b="b" l="l" r="r" t="t"/>
              <a:pathLst>
                <a:path extrusionOk="0" h="1133" w="358">
                  <a:moveTo>
                    <a:pt x="179" y="1"/>
                  </a:moveTo>
                  <a:cubicBezTo>
                    <a:pt x="72" y="1"/>
                    <a:pt x="0" y="84"/>
                    <a:pt x="0" y="180"/>
                  </a:cubicBezTo>
                  <a:lnTo>
                    <a:pt x="0" y="953"/>
                  </a:lnTo>
                  <a:cubicBezTo>
                    <a:pt x="0" y="1061"/>
                    <a:pt x="72" y="1132"/>
                    <a:pt x="179" y="1132"/>
                  </a:cubicBezTo>
                  <a:cubicBezTo>
                    <a:pt x="286" y="1132"/>
                    <a:pt x="357" y="1061"/>
                    <a:pt x="357" y="953"/>
                  </a:cubicBezTo>
                  <a:lnTo>
                    <a:pt x="357" y="180"/>
                  </a:lnTo>
                  <a:cubicBezTo>
                    <a:pt x="357" y="84"/>
                    <a:pt x="286" y="1"/>
                    <a:pt x="1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4966609" y="3433447"/>
              <a:ext cx="11777" cy="11395"/>
            </a:xfrm>
            <a:custGeom>
              <a:rect b="b" l="l" r="r" t="t"/>
              <a:pathLst>
                <a:path extrusionOk="0" h="358" w="37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86"/>
                    <a:pt x="84" y="358"/>
                    <a:pt x="179" y="358"/>
                  </a:cubicBezTo>
                  <a:cubicBezTo>
                    <a:pt x="286" y="358"/>
                    <a:pt x="357" y="286"/>
                    <a:pt x="357" y="179"/>
                  </a:cubicBezTo>
                  <a:cubicBezTo>
                    <a:pt x="369" y="96"/>
                    <a:pt x="286" y="1"/>
                    <a:pt x="1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4647895" y="3488799"/>
              <a:ext cx="11395" cy="17825"/>
            </a:xfrm>
            <a:custGeom>
              <a:rect b="b" l="l" r="r" t="t"/>
              <a:pathLst>
                <a:path extrusionOk="0" h="560" w="358">
                  <a:moveTo>
                    <a:pt x="179" y="0"/>
                  </a:moveTo>
                  <a:cubicBezTo>
                    <a:pt x="72" y="0"/>
                    <a:pt x="0" y="83"/>
                    <a:pt x="0" y="179"/>
                  </a:cubicBezTo>
                  <a:lnTo>
                    <a:pt x="0" y="381"/>
                  </a:lnTo>
                  <a:cubicBezTo>
                    <a:pt x="0" y="476"/>
                    <a:pt x="72" y="560"/>
                    <a:pt x="179" y="560"/>
                  </a:cubicBezTo>
                  <a:cubicBezTo>
                    <a:pt x="274" y="560"/>
                    <a:pt x="357" y="476"/>
                    <a:pt x="357" y="381"/>
                  </a:cubicBezTo>
                  <a:lnTo>
                    <a:pt x="357" y="179"/>
                  </a:lnTo>
                  <a:cubicBezTo>
                    <a:pt x="357" y="83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4647895" y="3556247"/>
              <a:ext cx="11395" cy="17475"/>
            </a:xfrm>
            <a:custGeom>
              <a:rect b="b" l="l" r="r" t="t"/>
              <a:pathLst>
                <a:path extrusionOk="0" h="549" w="358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369"/>
                  </a:lnTo>
                  <a:cubicBezTo>
                    <a:pt x="0" y="477"/>
                    <a:pt x="72" y="548"/>
                    <a:pt x="179" y="548"/>
                  </a:cubicBezTo>
                  <a:cubicBezTo>
                    <a:pt x="274" y="548"/>
                    <a:pt x="357" y="477"/>
                    <a:pt x="357" y="369"/>
                  </a:cubicBezTo>
                  <a:lnTo>
                    <a:pt x="357" y="179"/>
                  </a:lnTo>
                  <a:cubicBezTo>
                    <a:pt x="357" y="84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4690324" y="3574804"/>
              <a:ext cx="244486" cy="36032"/>
            </a:xfrm>
            <a:custGeom>
              <a:rect b="b" l="l" r="r" t="t"/>
              <a:pathLst>
                <a:path extrusionOk="0" h="1132" w="7681">
                  <a:moveTo>
                    <a:pt x="1727" y="358"/>
                  </a:moveTo>
                  <a:cubicBezTo>
                    <a:pt x="1846" y="358"/>
                    <a:pt x="1941" y="441"/>
                    <a:pt x="1941" y="560"/>
                  </a:cubicBezTo>
                  <a:cubicBezTo>
                    <a:pt x="1941" y="679"/>
                    <a:pt x="1846" y="775"/>
                    <a:pt x="1727" y="775"/>
                  </a:cubicBezTo>
                  <a:cubicBezTo>
                    <a:pt x="1608" y="775"/>
                    <a:pt x="1525" y="679"/>
                    <a:pt x="1525" y="560"/>
                  </a:cubicBezTo>
                  <a:cubicBezTo>
                    <a:pt x="1525" y="441"/>
                    <a:pt x="1608" y="358"/>
                    <a:pt x="1727" y="358"/>
                  </a:cubicBezTo>
                  <a:close/>
                  <a:moveTo>
                    <a:pt x="1727" y="1"/>
                  </a:moveTo>
                  <a:cubicBezTo>
                    <a:pt x="1477" y="1"/>
                    <a:pt x="1263" y="156"/>
                    <a:pt x="1191" y="382"/>
                  </a:cubicBezTo>
                  <a:lnTo>
                    <a:pt x="179" y="382"/>
                  </a:lnTo>
                  <a:cubicBezTo>
                    <a:pt x="72" y="382"/>
                    <a:pt x="1" y="453"/>
                    <a:pt x="1" y="560"/>
                  </a:cubicBezTo>
                  <a:cubicBezTo>
                    <a:pt x="1" y="668"/>
                    <a:pt x="72" y="739"/>
                    <a:pt x="179" y="739"/>
                  </a:cubicBezTo>
                  <a:lnTo>
                    <a:pt x="1191" y="739"/>
                  </a:lnTo>
                  <a:cubicBezTo>
                    <a:pt x="1263" y="965"/>
                    <a:pt x="1477" y="1132"/>
                    <a:pt x="1727" y="1132"/>
                  </a:cubicBezTo>
                  <a:cubicBezTo>
                    <a:pt x="1977" y="1132"/>
                    <a:pt x="2191" y="965"/>
                    <a:pt x="2263" y="739"/>
                  </a:cubicBezTo>
                  <a:lnTo>
                    <a:pt x="7502" y="739"/>
                  </a:lnTo>
                  <a:cubicBezTo>
                    <a:pt x="7609" y="739"/>
                    <a:pt x="7680" y="668"/>
                    <a:pt x="7680" y="560"/>
                  </a:cubicBezTo>
                  <a:cubicBezTo>
                    <a:pt x="7680" y="453"/>
                    <a:pt x="7609" y="382"/>
                    <a:pt x="7513" y="382"/>
                  </a:cubicBezTo>
                  <a:lnTo>
                    <a:pt x="2263" y="382"/>
                  </a:lnTo>
                  <a:cubicBezTo>
                    <a:pt x="2191" y="156"/>
                    <a:pt x="1977" y="1"/>
                    <a:pt x="17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150" name="Google Shape;150;p14"/>
            <p:cNvSpPr/>
            <p:nvPr/>
          </p:nvSpPr>
          <p:spPr>
            <a:xfrm>
              <a:off x="4788870" y="3486635"/>
              <a:ext cx="53092" cy="52965"/>
            </a:xfrm>
            <a:custGeom>
              <a:rect b="b" l="l" r="r" t="t"/>
              <a:pathLst>
                <a:path extrusionOk="0" h="1664" w="1668">
                  <a:moveTo>
                    <a:pt x="357" y="354"/>
                  </a:moveTo>
                  <a:lnTo>
                    <a:pt x="1286" y="818"/>
                  </a:lnTo>
                  <a:cubicBezTo>
                    <a:pt x="1298" y="818"/>
                    <a:pt x="1298" y="830"/>
                    <a:pt x="1298" y="842"/>
                  </a:cubicBezTo>
                  <a:lnTo>
                    <a:pt x="369" y="1306"/>
                  </a:lnTo>
                  <a:lnTo>
                    <a:pt x="357" y="1306"/>
                  </a:lnTo>
                  <a:lnTo>
                    <a:pt x="357" y="1294"/>
                  </a:lnTo>
                  <a:lnTo>
                    <a:pt x="357" y="366"/>
                  </a:lnTo>
                  <a:lnTo>
                    <a:pt x="357" y="354"/>
                  </a:lnTo>
                  <a:close/>
                  <a:moveTo>
                    <a:pt x="361" y="1"/>
                  </a:moveTo>
                  <a:cubicBezTo>
                    <a:pt x="297" y="1"/>
                    <a:pt x="235" y="19"/>
                    <a:pt x="179" y="56"/>
                  </a:cubicBezTo>
                  <a:cubicBezTo>
                    <a:pt x="72" y="128"/>
                    <a:pt x="0" y="247"/>
                    <a:pt x="0" y="366"/>
                  </a:cubicBezTo>
                  <a:lnTo>
                    <a:pt x="0" y="1294"/>
                  </a:lnTo>
                  <a:cubicBezTo>
                    <a:pt x="0" y="1425"/>
                    <a:pt x="60" y="1544"/>
                    <a:pt x="179" y="1604"/>
                  </a:cubicBezTo>
                  <a:cubicBezTo>
                    <a:pt x="238" y="1652"/>
                    <a:pt x="310" y="1663"/>
                    <a:pt x="369" y="1663"/>
                  </a:cubicBezTo>
                  <a:cubicBezTo>
                    <a:pt x="429" y="1663"/>
                    <a:pt x="488" y="1652"/>
                    <a:pt x="536" y="1616"/>
                  </a:cubicBezTo>
                  <a:lnTo>
                    <a:pt x="1465" y="1163"/>
                  </a:lnTo>
                  <a:cubicBezTo>
                    <a:pt x="1596" y="1104"/>
                    <a:pt x="1667" y="961"/>
                    <a:pt x="1667" y="830"/>
                  </a:cubicBezTo>
                  <a:cubicBezTo>
                    <a:pt x="1655" y="687"/>
                    <a:pt x="1584" y="568"/>
                    <a:pt x="1465" y="509"/>
                  </a:cubicBezTo>
                  <a:lnTo>
                    <a:pt x="536" y="44"/>
                  </a:lnTo>
                  <a:cubicBezTo>
                    <a:pt x="479" y="16"/>
                    <a:pt x="420" y="1"/>
                    <a:pt x="3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4745645" y="3458084"/>
              <a:ext cx="134195" cy="109941"/>
            </a:xfrm>
            <a:custGeom>
              <a:rect b="b" l="l" r="r" t="t"/>
              <a:pathLst>
                <a:path extrusionOk="0" h="3454" w="4216">
                  <a:moveTo>
                    <a:pt x="3263" y="358"/>
                  </a:moveTo>
                  <a:cubicBezTo>
                    <a:pt x="3597" y="358"/>
                    <a:pt x="3859" y="632"/>
                    <a:pt x="3859" y="953"/>
                  </a:cubicBezTo>
                  <a:lnTo>
                    <a:pt x="3859" y="2501"/>
                  </a:lnTo>
                  <a:cubicBezTo>
                    <a:pt x="3859" y="2834"/>
                    <a:pt x="3597" y="3096"/>
                    <a:pt x="3263" y="3096"/>
                  </a:cubicBezTo>
                  <a:lnTo>
                    <a:pt x="953" y="3096"/>
                  </a:lnTo>
                  <a:cubicBezTo>
                    <a:pt x="632" y="3096"/>
                    <a:pt x="358" y="2834"/>
                    <a:pt x="358" y="2501"/>
                  </a:cubicBezTo>
                  <a:lnTo>
                    <a:pt x="358" y="953"/>
                  </a:lnTo>
                  <a:cubicBezTo>
                    <a:pt x="358" y="632"/>
                    <a:pt x="632" y="358"/>
                    <a:pt x="953" y="358"/>
                  </a:cubicBezTo>
                  <a:close/>
                  <a:moveTo>
                    <a:pt x="953" y="1"/>
                  </a:moveTo>
                  <a:cubicBezTo>
                    <a:pt x="441" y="1"/>
                    <a:pt x="1" y="429"/>
                    <a:pt x="1" y="953"/>
                  </a:cubicBezTo>
                  <a:lnTo>
                    <a:pt x="1" y="2501"/>
                  </a:lnTo>
                  <a:cubicBezTo>
                    <a:pt x="1" y="3025"/>
                    <a:pt x="441" y="3453"/>
                    <a:pt x="953" y="3453"/>
                  </a:cubicBezTo>
                  <a:lnTo>
                    <a:pt x="3263" y="3453"/>
                  </a:lnTo>
                  <a:cubicBezTo>
                    <a:pt x="3787" y="3453"/>
                    <a:pt x="4216" y="3025"/>
                    <a:pt x="4216" y="2501"/>
                  </a:cubicBezTo>
                  <a:lnTo>
                    <a:pt x="4216" y="953"/>
                  </a:lnTo>
                  <a:cubicBezTo>
                    <a:pt x="4216" y="429"/>
                    <a:pt x="3799" y="1"/>
                    <a:pt x="3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</p:grpSp>
      <p:grpSp>
        <p:nvGrpSpPr>
          <p:cNvPr id="152" name="Google Shape;152;p14"/>
          <p:cNvGrpSpPr/>
          <p:nvPr/>
        </p:nvGrpSpPr>
        <p:grpSpPr>
          <a:xfrm>
            <a:off x="1484642" y="1815806"/>
            <a:ext cx="745535" cy="949351"/>
            <a:chOff x="2818561" y="2439778"/>
            <a:chExt cx="247892" cy="346024"/>
          </a:xfrm>
        </p:grpSpPr>
        <p:sp>
          <p:nvSpPr>
            <p:cNvPr id="153" name="Google Shape;153;p14"/>
            <p:cNvSpPr/>
            <p:nvPr/>
          </p:nvSpPr>
          <p:spPr>
            <a:xfrm>
              <a:off x="2818561" y="2439778"/>
              <a:ext cx="247892" cy="346024"/>
            </a:xfrm>
            <a:custGeom>
              <a:rect b="b" l="l" r="r" t="t"/>
              <a:pathLst>
                <a:path extrusionOk="0" h="10871" w="7788">
                  <a:moveTo>
                    <a:pt x="5882" y="9716"/>
                  </a:moveTo>
                  <a:lnTo>
                    <a:pt x="5882" y="9966"/>
                  </a:lnTo>
                  <a:lnTo>
                    <a:pt x="5894" y="9966"/>
                  </a:lnTo>
                  <a:cubicBezTo>
                    <a:pt x="5894" y="10276"/>
                    <a:pt x="5644" y="10550"/>
                    <a:pt x="5323" y="10550"/>
                  </a:cubicBezTo>
                  <a:lnTo>
                    <a:pt x="894" y="10550"/>
                  </a:lnTo>
                  <a:cubicBezTo>
                    <a:pt x="584" y="10550"/>
                    <a:pt x="310" y="10299"/>
                    <a:pt x="310" y="9966"/>
                  </a:cubicBezTo>
                  <a:lnTo>
                    <a:pt x="310" y="9716"/>
                  </a:lnTo>
                  <a:close/>
                  <a:moveTo>
                    <a:pt x="894" y="1"/>
                  </a:moveTo>
                  <a:cubicBezTo>
                    <a:pt x="405" y="1"/>
                    <a:pt x="1" y="394"/>
                    <a:pt x="1" y="894"/>
                  </a:cubicBezTo>
                  <a:lnTo>
                    <a:pt x="1" y="7835"/>
                  </a:lnTo>
                  <a:cubicBezTo>
                    <a:pt x="1" y="7930"/>
                    <a:pt x="72" y="8002"/>
                    <a:pt x="167" y="8002"/>
                  </a:cubicBezTo>
                  <a:cubicBezTo>
                    <a:pt x="263" y="8002"/>
                    <a:pt x="334" y="7930"/>
                    <a:pt x="334" y="7835"/>
                  </a:cubicBezTo>
                  <a:lnTo>
                    <a:pt x="334" y="1346"/>
                  </a:lnTo>
                  <a:lnTo>
                    <a:pt x="3382" y="1346"/>
                  </a:lnTo>
                  <a:cubicBezTo>
                    <a:pt x="3477" y="1346"/>
                    <a:pt x="3549" y="1275"/>
                    <a:pt x="3549" y="1179"/>
                  </a:cubicBezTo>
                  <a:cubicBezTo>
                    <a:pt x="3549" y="1096"/>
                    <a:pt x="3477" y="1025"/>
                    <a:pt x="3382" y="1025"/>
                  </a:cubicBezTo>
                  <a:lnTo>
                    <a:pt x="334" y="1025"/>
                  </a:lnTo>
                  <a:lnTo>
                    <a:pt x="334" y="882"/>
                  </a:lnTo>
                  <a:cubicBezTo>
                    <a:pt x="334" y="572"/>
                    <a:pt x="584" y="310"/>
                    <a:pt x="906" y="310"/>
                  </a:cubicBezTo>
                  <a:lnTo>
                    <a:pt x="5335" y="310"/>
                  </a:lnTo>
                  <a:cubicBezTo>
                    <a:pt x="5644" y="310"/>
                    <a:pt x="5918" y="560"/>
                    <a:pt x="5918" y="882"/>
                  </a:cubicBezTo>
                  <a:lnTo>
                    <a:pt x="5918" y="1025"/>
                  </a:lnTo>
                  <a:lnTo>
                    <a:pt x="4073" y="1025"/>
                  </a:lnTo>
                  <a:cubicBezTo>
                    <a:pt x="3977" y="1025"/>
                    <a:pt x="3906" y="1096"/>
                    <a:pt x="3906" y="1179"/>
                  </a:cubicBezTo>
                  <a:cubicBezTo>
                    <a:pt x="3906" y="1275"/>
                    <a:pt x="3977" y="1346"/>
                    <a:pt x="4073" y="1346"/>
                  </a:cubicBezTo>
                  <a:lnTo>
                    <a:pt x="5894" y="1346"/>
                  </a:lnTo>
                  <a:lnTo>
                    <a:pt x="5894" y="3287"/>
                  </a:lnTo>
                  <a:cubicBezTo>
                    <a:pt x="5751" y="3251"/>
                    <a:pt x="5597" y="3239"/>
                    <a:pt x="5454" y="3239"/>
                  </a:cubicBezTo>
                  <a:cubicBezTo>
                    <a:pt x="4811" y="3239"/>
                    <a:pt x="4215" y="3501"/>
                    <a:pt x="3799" y="3930"/>
                  </a:cubicBezTo>
                  <a:lnTo>
                    <a:pt x="989" y="3930"/>
                  </a:lnTo>
                  <a:cubicBezTo>
                    <a:pt x="894" y="3930"/>
                    <a:pt x="822" y="4001"/>
                    <a:pt x="822" y="4084"/>
                  </a:cubicBezTo>
                  <a:cubicBezTo>
                    <a:pt x="822" y="4180"/>
                    <a:pt x="894" y="4251"/>
                    <a:pt x="989" y="4251"/>
                  </a:cubicBezTo>
                  <a:lnTo>
                    <a:pt x="3537" y="4251"/>
                  </a:lnTo>
                  <a:cubicBezTo>
                    <a:pt x="3477" y="4346"/>
                    <a:pt x="3418" y="4430"/>
                    <a:pt x="3370" y="4537"/>
                  </a:cubicBezTo>
                  <a:lnTo>
                    <a:pt x="1787" y="4537"/>
                  </a:lnTo>
                  <a:cubicBezTo>
                    <a:pt x="1703" y="4537"/>
                    <a:pt x="1620" y="4608"/>
                    <a:pt x="1620" y="4704"/>
                  </a:cubicBezTo>
                  <a:cubicBezTo>
                    <a:pt x="1620" y="4787"/>
                    <a:pt x="1703" y="4858"/>
                    <a:pt x="1787" y="4858"/>
                  </a:cubicBezTo>
                  <a:lnTo>
                    <a:pt x="3239" y="4858"/>
                  </a:lnTo>
                  <a:cubicBezTo>
                    <a:pt x="3156" y="5085"/>
                    <a:pt x="3132" y="5323"/>
                    <a:pt x="3132" y="5573"/>
                  </a:cubicBezTo>
                  <a:lnTo>
                    <a:pt x="3132" y="5739"/>
                  </a:lnTo>
                  <a:lnTo>
                    <a:pt x="1418" y="5739"/>
                  </a:lnTo>
                  <a:cubicBezTo>
                    <a:pt x="1322" y="5739"/>
                    <a:pt x="1251" y="5811"/>
                    <a:pt x="1251" y="5906"/>
                  </a:cubicBezTo>
                  <a:cubicBezTo>
                    <a:pt x="1251" y="5989"/>
                    <a:pt x="1322" y="6073"/>
                    <a:pt x="1418" y="6073"/>
                  </a:cubicBezTo>
                  <a:lnTo>
                    <a:pt x="3180" y="6073"/>
                  </a:lnTo>
                  <a:cubicBezTo>
                    <a:pt x="3192" y="6132"/>
                    <a:pt x="3203" y="6168"/>
                    <a:pt x="3215" y="6216"/>
                  </a:cubicBezTo>
                  <a:lnTo>
                    <a:pt x="2382" y="6216"/>
                  </a:lnTo>
                  <a:cubicBezTo>
                    <a:pt x="2299" y="6216"/>
                    <a:pt x="2215" y="6287"/>
                    <a:pt x="2215" y="6382"/>
                  </a:cubicBezTo>
                  <a:cubicBezTo>
                    <a:pt x="2215" y="6466"/>
                    <a:pt x="2299" y="6549"/>
                    <a:pt x="2382" y="6549"/>
                  </a:cubicBezTo>
                  <a:lnTo>
                    <a:pt x="3334" y="6549"/>
                  </a:lnTo>
                  <a:cubicBezTo>
                    <a:pt x="3704" y="7347"/>
                    <a:pt x="4513" y="7894"/>
                    <a:pt x="5454" y="7894"/>
                  </a:cubicBezTo>
                  <a:cubicBezTo>
                    <a:pt x="5597" y="7894"/>
                    <a:pt x="5751" y="7883"/>
                    <a:pt x="5894" y="7859"/>
                  </a:cubicBezTo>
                  <a:lnTo>
                    <a:pt x="5894" y="9407"/>
                  </a:lnTo>
                  <a:lnTo>
                    <a:pt x="334" y="9407"/>
                  </a:lnTo>
                  <a:lnTo>
                    <a:pt x="334" y="8514"/>
                  </a:lnTo>
                  <a:cubicBezTo>
                    <a:pt x="334" y="8418"/>
                    <a:pt x="263" y="8347"/>
                    <a:pt x="167" y="8347"/>
                  </a:cubicBezTo>
                  <a:cubicBezTo>
                    <a:pt x="72" y="8347"/>
                    <a:pt x="1" y="8418"/>
                    <a:pt x="1" y="8514"/>
                  </a:cubicBezTo>
                  <a:lnTo>
                    <a:pt x="1" y="9978"/>
                  </a:lnTo>
                  <a:cubicBezTo>
                    <a:pt x="1" y="10478"/>
                    <a:pt x="405" y="10871"/>
                    <a:pt x="894" y="10871"/>
                  </a:cubicBezTo>
                  <a:lnTo>
                    <a:pt x="5323" y="10871"/>
                  </a:lnTo>
                  <a:cubicBezTo>
                    <a:pt x="5811" y="10871"/>
                    <a:pt x="6216" y="10478"/>
                    <a:pt x="6216" y="9978"/>
                  </a:cubicBezTo>
                  <a:lnTo>
                    <a:pt x="6216" y="9561"/>
                  </a:lnTo>
                  <a:lnTo>
                    <a:pt x="6216" y="7763"/>
                  </a:lnTo>
                  <a:cubicBezTo>
                    <a:pt x="7121" y="7454"/>
                    <a:pt x="7775" y="6573"/>
                    <a:pt x="7775" y="5561"/>
                  </a:cubicBezTo>
                  <a:cubicBezTo>
                    <a:pt x="7787" y="5204"/>
                    <a:pt x="7716" y="4858"/>
                    <a:pt x="7549" y="4537"/>
                  </a:cubicBezTo>
                  <a:cubicBezTo>
                    <a:pt x="7515" y="4485"/>
                    <a:pt x="7462" y="4446"/>
                    <a:pt x="7399" y="4446"/>
                  </a:cubicBezTo>
                  <a:cubicBezTo>
                    <a:pt x="7375" y="4446"/>
                    <a:pt x="7350" y="4452"/>
                    <a:pt x="7323" y="4465"/>
                  </a:cubicBezTo>
                  <a:cubicBezTo>
                    <a:pt x="7252" y="4501"/>
                    <a:pt x="7204" y="4596"/>
                    <a:pt x="7252" y="4680"/>
                  </a:cubicBezTo>
                  <a:cubicBezTo>
                    <a:pt x="7383" y="4954"/>
                    <a:pt x="7442" y="5251"/>
                    <a:pt x="7442" y="5561"/>
                  </a:cubicBezTo>
                  <a:cubicBezTo>
                    <a:pt x="7442" y="6656"/>
                    <a:pt x="6549" y="7573"/>
                    <a:pt x="5430" y="7573"/>
                  </a:cubicBezTo>
                  <a:cubicBezTo>
                    <a:pt x="4335" y="7573"/>
                    <a:pt x="3430" y="6680"/>
                    <a:pt x="3430" y="5561"/>
                  </a:cubicBezTo>
                  <a:cubicBezTo>
                    <a:pt x="3430" y="4442"/>
                    <a:pt x="4323" y="3549"/>
                    <a:pt x="5430" y="3549"/>
                  </a:cubicBezTo>
                  <a:cubicBezTo>
                    <a:pt x="5990" y="3549"/>
                    <a:pt x="6525" y="3787"/>
                    <a:pt x="6906" y="4192"/>
                  </a:cubicBezTo>
                  <a:cubicBezTo>
                    <a:pt x="6939" y="4224"/>
                    <a:pt x="6986" y="4243"/>
                    <a:pt x="7032" y="4243"/>
                  </a:cubicBezTo>
                  <a:cubicBezTo>
                    <a:pt x="7069" y="4243"/>
                    <a:pt x="7106" y="4230"/>
                    <a:pt x="7133" y="4204"/>
                  </a:cubicBezTo>
                  <a:cubicBezTo>
                    <a:pt x="7192" y="4144"/>
                    <a:pt x="7204" y="4049"/>
                    <a:pt x="7144" y="3989"/>
                  </a:cubicBezTo>
                  <a:cubicBezTo>
                    <a:pt x="6882" y="3703"/>
                    <a:pt x="6561" y="3489"/>
                    <a:pt x="6216" y="3370"/>
                  </a:cubicBezTo>
                  <a:lnTo>
                    <a:pt x="6216" y="1191"/>
                  </a:lnTo>
                  <a:lnTo>
                    <a:pt x="6216" y="894"/>
                  </a:lnTo>
                  <a:cubicBezTo>
                    <a:pt x="6216" y="394"/>
                    <a:pt x="5811" y="1"/>
                    <a:pt x="5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2939833" y="2603066"/>
              <a:ext cx="11395" cy="18652"/>
            </a:xfrm>
            <a:custGeom>
              <a:rect b="b" l="l" r="r" t="t"/>
              <a:pathLst>
                <a:path extrusionOk="0" h="586" w="358">
                  <a:moveTo>
                    <a:pt x="203" y="1"/>
                  </a:moveTo>
                  <a:cubicBezTo>
                    <a:pt x="118" y="1"/>
                    <a:pt x="47" y="57"/>
                    <a:pt x="36" y="133"/>
                  </a:cubicBezTo>
                  <a:cubicBezTo>
                    <a:pt x="24" y="228"/>
                    <a:pt x="1" y="324"/>
                    <a:pt x="1" y="419"/>
                  </a:cubicBezTo>
                  <a:cubicBezTo>
                    <a:pt x="1" y="502"/>
                    <a:pt x="72" y="586"/>
                    <a:pt x="167" y="586"/>
                  </a:cubicBezTo>
                  <a:cubicBezTo>
                    <a:pt x="263" y="586"/>
                    <a:pt x="334" y="502"/>
                    <a:pt x="334" y="419"/>
                  </a:cubicBezTo>
                  <a:cubicBezTo>
                    <a:pt x="334" y="336"/>
                    <a:pt x="334" y="252"/>
                    <a:pt x="346" y="181"/>
                  </a:cubicBezTo>
                  <a:cubicBezTo>
                    <a:pt x="358" y="109"/>
                    <a:pt x="322" y="14"/>
                    <a:pt x="227" y="2"/>
                  </a:cubicBezTo>
                  <a:cubicBezTo>
                    <a:pt x="219" y="1"/>
                    <a:pt x="211" y="1"/>
                    <a:pt x="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2963706" y="2653103"/>
              <a:ext cx="19735" cy="14101"/>
            </a:xfrm>
            <a:custGeom>
              <a:rect b="b" l="l" r="r" t="t"/>
              <a:pathLst>
                <a:path extrusionOk="0" h="443" w="620">
                  <a:moveTo>
                    <a:pt x="178" y="1"/>
                  </a:moveTo>
                  <a:cubicBezTo>
                    <a:pt x="124" y="1"/>
                    <a:pt x="71" y="27"/>
                    <a:pt x="48" y="73"/>
                  </a:cubicBezTo>
                  <a:cubicBezTo>
                    <a:pt x="1" y="157"/>
                    <a:pt x="25" y="252"/>
                    <a:pt x="108" y="299"/>
                  </a:cubicBezTo>
                  <a:cubicBezTo>
                    <a:pt x="191" y="347"/>
                    <a:pt x="287" y="395"/>
                    <a:pt x="370" y="419"/>
                  </a:cubicBezTo>
                  <a:cubicBezTo>
                    <a:pt x="382" y="419"/>
                    <a:pt x="406" y="442"/>
                    <a:pt x="417" y="442"/>
                  </a:cubicBezTo>
                  <a:cubicBezTo>
                    <a:pt x="489" y="442"/>
                    <a:pt x="548" y="395"/>
                    <a:pt x="560" y="323"/>
                  </a:cubicBezTo>
                  <a:cubicBezTo>
                    <a:pt x="620" y="228"/>
                    <a:pt x="584" y="121"/>
                    <a:pt x="489" y="109"/>
                  </a:cubicBezTo>
                  <a:lnTo>
                    <a:pt x="263" y="26"/>
                  </a:lnTo>
                  <a:cubicBezTo>
                    <a:pt x="237" y="9"/>
                    <a:pt x="208" y="1"/>
                    <a:pt x="1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2948555" y="2577443"/>
              <a:ext cx="17093" cy="16615"/>
            </a:xfrm>
            <a:custGeom>
              <a:rect b="b" l="l" r="r" t="t"/>
              <a:pathLst>
                <a:path extrusionOk="0" h="522" w="537">
                  <a:moveTo>
                    <a:pt x="364" y="1"/>
                  </a:moveTo>
                  <a:cubicBezTo>
                    <a:pt x="322" y="1"/>
                    <a:pt x="280" y="15"/>
                    <a:pt x="251" y="45"/>
                  </a:cubicBezTo>
                  <a:cubicBezTo>
                    <a:pt x="179" y="117"/>
                    <a:pt x="120" y="200"/>
                    <a:pt x="60" y="271"/>
                  </a:cubicBezTo>
                  <a:cubicBezTo>
                    <a:pt x="1" y="343"/>
                    <a:pt x="24" y="450"/>
                    <a:pt x="84" y="498"/>
                  </a:cubicBezTo>
                  <a:cubicBezTo>
                    <a:pt x="120" y="510"/>
                    <a:pt x="143" y="521"/>
                    <a:pt x="179" y="521"/>
                  </a:cubicBezTo>
                  <a:cubicBezTo>
                    <a:pt x="227" y="521"/>
                    <a:pt x="286" y="498"/>
                    <a:pt x="310" y="462"/>
                  </a:cubicBezTo>
                  <a:cubicBezTo>
                    <a:pt x="358" y="402"/>
                    <a:pt x="417" y="343"/>
                    <a:pt x="465" y="283"/>
                  </a:cubicBezTo>
                  <a:cubicBezTo>
                    <a:pt x="536" y="224"/>
                    <a:pt x="536" y="117"/>
                    <a:pt x="477" y="45"/>
                  </a:cubicBezTo>
                  <a:cubicBezTo>
                    <a:pt x="447" y="15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2943621" y="2631299"/>
              <a:ext cx="16329" cy="17697"/>
            </a:xfrm>
            <a:custGeom>
              <a:rect b="b" l="l" r="r" t="t"/>
              <a:pathLst>
                <a:path extrusionOk="0" h="556" w="513">
                  <a:moveTo>
                    <a:pt x="196" y="1"/>
                  </a:moveTo>
                  <a:cubicBezTo>
                    <a:pt x="172" y="1"/>
                    <a:pt x="146" y="7"/>
                    <a:pt x="120" y="20"/>
                  </a:cubicBezTo>
                  <a:cubicBezTo>
                    <a:pt x="48" y="68"/>
                    <a:pt x="1" y="151"/>
                    <a:pt x="48" y="246"/>
                  </a:cubicBezTo>
                  <a:cubicBezTo>
                    <a:pt x="96" y="330"/>
                    <a:pt x="144" y="425"/>
                    <a:pt x="203" y="496"/>
                  </a:cubicBezTo>
                  <a:cubicBezTo>
                    <a:pt x="227" y="544"/>
                    <a:pt x="275" y="556"/>
                    <a:pt x="334" y="556"/>
                  </a:cubicBezTo>
                  <a:cubicBezTo>
                    <a:pt x="358" y="556"/>
                    <a:pt x="394" y="544"/>
                    <a:pt x="417" y="532"/>
                  </a:cubicBezTo>
                  <a:cubicBezTo>
                    <a:pt x="501" y="484"/>
                    <a:pt x="513" y="377"/>
                    <a:pt x="465" y="306"/>
                  </a:cubicBezTo>
                  <a:cubicBezTo>
                    <a:pt x="417" y="246"/>
                    <a:pt x="382" y="175"/>
                    <a:pt x="346" y="92"/>
                  </a:cubicBezTo>
                  <a:cubicBezTo>
                    <a:pt x="312" y="40"/>
                    <a:pt x="259" y="1"/>
                    <a:pt x="1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3019408" y="2638907"/>
              <a:ext cx="16711" cy="16170"/>
            </a:xfrm>
            <a:custGeom>
              <a:rect b="b" l="l" r="r" t="t"/>
              <a:pathLst>
                <a:path extrusionOk="0" h="508" w="525">
                  <a:moveTo>
                    <a:pt x="346" y="1"/>
                  </a:moveTo>
                  <a:cubicBezTo>
                    <a:pt x="290" y="1"/>
                    <a:pt x="238" y="29"/>
                    <a:pt x="215" y="67"/>
                  </a:cubicBezTo>
                  <a:cubicBezTo>
                    <a:pt x="168" y="126"/>
                    <a:pt x="108" y="186"/>
                    <a:pt x="61" y="245"/>
                  </a:cubicBezTo>
                  <a:cubicBezTo>
                    <a:pt x="1" y="305"/>
                    <a:pt x="1" y="412"/>
                    <a:pt x="61" y="472"/>
                  </a:cubicBezTo>
                  <a:cubicBezTo>
                    <a:pt x="96" y="495"/>
                    <a:pt x="144" y="507"/>
                    <a:pt x="180" y="507"/>
                  </a:cubicBezTo>
                  <a:cubicBezTo>
                    <a:pt x="227" y="507"/>
                    <a:pt x="251" y="495"/>
                    <a:pt x="299" y="472"/>
                  </a:cubicBezTo>
                  <a:cubicBezTo>
                    <a:pt x="370" y="388"/>
                    <a:pt x="430" y="317"/>
                    <a:pt x="489" y="245"/>
                  </a:cubicBezTo>
                  <a:cubicBezTo>
                    <a:pt x="525" y="186"/>
                    <a:pt x="513" y="79"/>
                    <a:pt x="442" y="31"/>
                  </a:cubicBezTo>
                  <a:cubicBezTo>
                    <a:pt x="411" y="10"/>
                    <a:pt x="378" y="1"/>
                    <a:pt x="3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3033063" y="2611087"/>
              <a:ext cx="12159" cy="18971"/>
            </a:xfrm>
            <a:custGeom>
              <a:rect b="b" l="l" r="r" t="t"/>
              <a:pathLst>
                <a:path extrusionOk="0" h="596" w="382">
                  <a:moveTo>
                    <a:pt x="203" y="0"/>
                  </a:moveTo>
                  <a:cubicBezTo>
                    <a:pt x="108" y="0"/>
                    <a:pt x="36" y="72"/>
                    <a:pt x="36" y="167"/>
                  </a:cubicBezTo>
                  <a:cubicBezTo>
                    <a:pt x="36" y="238"/>
                    <a:pt x="36" y="334"/>
                    <a:pt x="24" y="405"/>
                  </a:cubicBezTo>
                  <a:cubicBezTo>
                    <a:pt x="1" y="488"/>
                    <a:pt x="60" y="584"/>
                    <a:pt x="155" y="596"/>
                  </a:cubicBezTo>
                  <a:lnTo>
                    <a:pt x="179" y="596"/>
                  </a:lnTo>
                  <a:cubicBezTo>
                    <a:pt x="263" y="596"/>
                    <a:pt x="334" y="536"/>
                    <a:pt x="346" y="465"/>
                  </a:cubicBezTo>
                  <a:cubicBezTo>
                    <a:pt x="370" y="369"/>
                    <a:pt x="382" y="274"/>
                    <a:pt x="382" y="167"/>
                  </a:cubicBezTo>
                  <a:cubicBezTo>
                    <a:pt x="346" y="72"/>
                    <a:pt x="286" y="0"/>
                    <a:pt x="2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3024342" y="2583363"/>
              <a:ext cx="15947" cy="17888"/>
            </a:xfrm>
            <a:custGeom>
              <a:rect b="b" l="l" r="r" t="t"/>
              <a:pathLst>
                <a:path extrusionOk="0" h="562" w="501">
                  <a:moveTo>
                    <a:pt x="187" y="1"/>
                  </a:moveTo>
                  <a:cubicBezTo>
                    <a:pt x="154" y="1"/>
                    <a:pt x="119" y="13"/>
                    <a:pt x="84" y="38"/>
                  </a:cubicBezTo>
                  <a:cubicBezTo>
                    <a:pt x="13" y="97"/>
                    <a:pt x="1" y="193"/>
                    <a:pt x="60" y="264"/>
                  </a:cubicBezTo>
                  <a:cubicBezTo>
                    <a:pt x="96" y="324"/>
                    <a:pt x="144" y="395"/>
                    <a:pt x="179" y="466"/>
                  </a:cubicBezTo>
                  <a:cubicBezTo>
                    <a:pt x="203" y="526"/>
                    <a:pt x="263" y="562"/>
                    <a:pt x="322" y="562"/>
                  </a:cubicBezTo>
                  <a:cubicBezTo>
                    <a:pt x="358" y="562"/>
                    <a:pt x="370" y="562"/>
                    <a:pt x="394" y="550"/>
                  </a:cubicBezTo>
                  <a:cubicBezTo>
                    <a:pt x="477" y="502"/>
                    <a:pt x="501" y="407"/>
                    <a:pt x="465" y="324"/>
                  </a:cubicBezTo>
                  <a:cubicBezTo>
                    <a:pt x="417" y="228"/>
                    <a:pt x="370" y="145"/>
                    <a:pt x="310" y="74"/>
                  </a:cubicBezTo>
                  <a:cubicBezTo>
                    <a:pt x="276" y="25"/>
                    <a:pt x="233" y="1"/>
                    <a:pt x="1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2992894" y="2655808"/>
              <a:ext cx="19735" cy="12159"/>
            </a:xfrm>
            <a:custGeom>
              <a:rect b="b" l="l" r="r" t="t"/>
              <a:pathLst>
                <a:path extrusionOk="0" h="382" w="620">
                  <a:moveTo>
                    <a:pt x="437" y="0"/>
                  </a:moveTo>
                  <a:cubicBezTo>
                    <a:pt x="419" y="0"/>
                    <a:pt x="400" y="4"/>
                    <a:pt x="382" y="12"/>
                  </a:cubicBezTo>
                  <a:cubicBezTo>
                    <a:pt x="298" y="36"/>
                    <a:pt x="227" y="60"/>
                    <a:pt x="155" y="72"/>
                  </a:cubicBezTo>
                  <a:cubicBezTo>
                    <a:pt x="60" y="84"/>
                    <a:pt x="1" y="155"/>
                    <a:pt x="24" y="250"/>
                  </a:cubicBezTo>
                  <a:cubicBezTo>
                    <a:pt x="36" y="322"/>
                    <a:pt x="96" y="381"/>
                    <a:pt x="179" y="381"/>
                  </a:cubicBezTo>
                  <a:lnTo>
                    <a:pt x="203" y="381"/>
                  </a:lnTo>
                  <a:cubicBezTo>
                    <a:pt x="298" y="369"/>
                    <a:pt x="393" y="357"/>
                    <a:pt x="477" y="322"/>
                  </a:cubicBezTo>
                  <a:cubicBezTo>
                    <a:pt x="572" y="298"/>
                    <a:pt x="620" y="203"/>
                    <a:pt x="584" y="119"/>
                  </a:cubicBezTo>
                  <a:cubicBezTo>
                    <a:pt x="556" y="45"/>
                    <a:pt x="500" y="0"/>
                    <a:pt x="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3000469" y="2566366"/>
              <a:ext cx="20117" cy="13655"/>
            </a:xfrm>
            <a:custGeom>
              <a:rect b="b" l="l" r="r" t="t"/>
              <a:pathLst>
                <a:path extrusionOk="0" h="429" w="632">
                  <a:moveTo>
                    <a:pt x="181" y="0"/>
                  </a:moveTo>
                  <a:cubicBezTo>
                    <a:pt x="116" y="0"/>
                    <a:pt x="55" y="43"/>
                    <a:pt x="36" y="107"/>
                  </a:cubicBezTo>
                  <a:cubicBezTo>
                    <a:pt x="1" y="203"/>
                    <a:pt x="48" y="286"/>
                    <a:pt x="144" y="322"/>
                  </a:cubicBezTo>
                  <a:lnTo>
                    <a:pt x="358" y="405"/>
                  </a:lnTo>
                  <a:cubicBezTo>
                    <a:pt x="394" y="429"/>
                    <a:pt x="405" y="429"/>
                    <a:pt x="441" y="429"/>
                  </a:cubicBezTo>
                  <a:cubicBezTo>
                    <a:pt x="501" y="429"/>
                    <a:pt x="560" y="393"/>
                    <a:pt x="584" y="334"/>
                  </a:cubicBezTo>
                  <a:cubicBezTo>
                    <a:pt x="632" y="274"/>
                    <a:pt x="596" y="167"/>
                    <a:pt x="513" y="131"/>
                  </a:cubicBezTo>
                  <a:cubicBezTo>
                    <a:pt x="417" y="84"/>
                    <a:pt x="334" y="36"/>
                    <a:pt x="239" y="12"/>
                  </a:cubicBezTo>
                  <a:cubicBezTo>
                    <a:pt x="220" y="4"/>
                    <a:pt x="200" y="0"/>
                    <a:pt x="1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2972045" y="2565188"/>
              <a:ext cx="18971" cy="12191"/>
            </a:xfrm>
            <a:custGeom>
              <a:rect b="b" l="l" r="r" t="t"/>
              <a:pathLst>
                <a:path extrusionOk="0" h="383" w="596">
                  <a:moveTo>
                    <a:pt x="441" y="0"/>
                  </a:moveTo>
                  <a:cubicBezTo>
                    <a:pt x="434" y="0"/>
                    <a:pt x="426" y="1"/>
                    <a:pt x="417" y="2"/>
                  </a:cubicBezTo>
                  <a:cubicBezTo>
                    <a:pt x="310" y="13"/>
                    <a:pt x="227" y="25"/>
                    <a:pt x="144" y="61"/>
                  </a:cubicBezTo>
                  <a:cubicBezTo>
                    <a:pt x="48" y="85"/>
                    <a:pt x="1" y="180"/>
                    <a:pt x="36" y="264"/>
                  </a:cubicBezTo>
                  <a:cubicBezTo>
                    <a:pt x="60" y="347"/>
                    <a:pt x="120" y="383"/>
                    <a:pt x="179" y="383"/>
                  </a:cubicBezTo>
                  <a:cubicBezTo>
                    <a:pt x="203" y="383"/>
                    <a:pt x="215" y="383"/>
                    <a:pt x="227" y="371"/>
                  </a:cubicBezTo>
                  <a:cubicBezTo>
                    <a:pt x="298" y="347"/>
                    <a:pt x="370" y="323"/>
                    <a:pt x="453" y="311"/>
                  </a:cubicBezTo>
                  <a:cubicBezTo>
                    <a:pt x="536" y="299"/>
                    <a:pt x="596" y="228"/>
                    <a:pt x="596" y="133"/>
                  </a:cubicBezTo>
                  <a:cubicBezTo>
                    <a:pt x="585" y="56"/>
                    <a:pt x="524" y="0"/>
                    <a:pt x="4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2976597" y="2586451"/>
              <a:ext cx="32244" cy="61814"/>
            </a:xfrm>
            <a:custGeom>
              <a:rect b="b" l="l" r="r" t="t"/>
              <a:pathLst>
                <a:path extrusionOk="0" h="1942" w="1013">
                  <a:moveTo>
                    <a:pt x="501" y="0"/>
                  </a:moveTo>
                  <a:cubicBezTo>
                    <a:pt x="417" y="0"/>
                    <a:pt x="334" y="72"/>
                    <a:pt x="334" y="167"/>
                  </a:cubicBezTo>
                  <a:lnTo>
                    <a:pt x="334" y="310"/>
                  </a:lnTo>
                  <a:cubicBezTo>
                    <a:pt x="143" y="346"/>
                    <a:pt x="1" y="524"/>
                    <a:pt x="1" y="715"/>
                  </a:cubicBezTo>
                  <a:cubicBezTo>
                    <a:pt x="1" y="941"/>
                    <a:pt x="179" y="1131"/>
                    <a:pt x="417" y="1131"/>
                  </a:cubicBezTo>
                  <a:lnTo>
                    <a:pt x="608" y="1131"/>
                  </a:lnTo>
                  <a:cubicBezTo>
                    <a:pt x="655" y="1131"/>
                    <a:pt x="691" y="1179"/>
                    <a:pt x="691" y="1227"/>
                  </a:cubicBezTo>
                  <a:cubicBezTo>
                    <a:pt x="691" y="1262"/>
                    <a:pt x="655" y="1310"/>
                    <a:pt x="608" y="1310"/>
                  </a:cubicBezTo>
                  <a:lnTo>
                    <a:pt x="322" y="1310"/>
                  </a:lnTo>
                  <a:cubicBezTo>
                    <a:pt x="310" y="1239"/>
                    <a:pt x="251" y="1179"/>
                    <a:pt x="155" y="1179"/>
                  </a:cubicBezTo>
                  <a:cubicBezTo>
                    <a:pt x="72" y="1179"/>
                    <a:pt x="1" y="1250"/>
                    <a:pt x="1" y="1346"/>
                  </a:cubicBezTo>
                  <a:cubicBezTo>
                    <a:pt x="1" y="1501"/>
                    <a:pt x="132" y="1643"/>
                    <a:pt x="298" y="1643"/>
                  </a:cubicBezTo>
                  <a:lnTo>
                    <a:pt x="334" y="1643"/>
                  </a:lnTo>
                  <a:lnTo>
                    <a:pt x="334" y="1774"/>
                  </a:lnTo>
                  <a:cubicBezTo>
                    <a:pt x="334" y="1858"/>
                    <a:pt x="405" y="1941"/>
                    <a:pt x="501" y="1941"/>
                  </a:cubicBezTo>
                  <a:cubicBezTo>
                    <a:pt x="596" y="1941"/>
                    <a:pt x="667" y="1858"/>
                    <a:pt x="667" y="1774"/>
                  </a:cubicBezTo>
                  <a:lnTo>
                    <a:pt x="667" y="1620"/>
                  </a:lnTo>
                  <a:cubicBezTo>
                    <a:pt x="858" y="1596"/>
                    <a:pt x="1001" y="1417"/>
                    <a:pt x="1001" y="1227"/>
                  </a:cubicBezTo>
                  <a:cubicBezTo>
                    <a:pt x="1001" y="1000"/>
                    <a:pt x="834" y="810"/>
                    <a:pt x="596" y="810"/>
                  </a:cubicBezTo>
                  <a:lnTo>
                    <a:pt x="393" y="810"/>
                  </a:lnTo>
                  <a:cubicBezTo>
                    <a:pt x="358" y="810"/>
                    <a:pt x="310" y="762"/>
                    <a:pt x="310" y="715"/>
                  </a:cubicBezTo>
                  <a:cubicBezTo>
                    <a:pt x="310" y="667"/>
                    <a:pt x="358" y="631"/>
                    <a:pt x="393" y="631"/>
                  </a:cubicBezTo>
                  <a:lnTo>
                    <a:pt x="679" y="631"/>
                  </a:lnTo>
                  <a:cubicBezTo>
                    <a:pt x="691" y="703"/>
                    <a:pt x="751" y="762"/>
                    <a:pt x="846" y="762"/>
                  </a:cubicBezTo>
                  <a:cubicBezTo>
                    <a:pt x="929" y="762"/>
                    <a:pt x="1013" y="679"/>
                    <a:pt x="1013" y="596"/>
                  </a:cubicBezTo>
                  <a:cubicBezTo>
                    <a:pt x="1013" y="429"/>
                    <a:pt x="870" y="298"/>
                    <a:pt x="715" y="298"/>
                  </a:cubicBezTo>
                  <a:lnTo>
                    <a:pt x="667" y="298"/>
                  </a:lnTo>
                  <a:lnTo>
                    <a:pt x="667" y="167"/>
                  </a:lnTo>
                  <a:cubicBezTo>
                    <a:pt x="667" y="72"/>
                    <a:pt x="596" y="0"/>
                    <a:pt x="5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</p:grpSp>
      <p:grpSp>
        <p:nvGrpSpPr>
          <p:cNvPr id="165" name="Google Shape;165;p14"/>
          <p:cNvGrpSpPr/>
          <p:nvPr/>
        </p:nvGrpSpPr>
        <p:grpSpPr>
          <a:xfrm>
            <a:off x="4970677" y="1750913"/>
            <a:ext cx="837596" cy="1100742"/>
            <a:chOff x="2780301" y="1521896"/>
            <a:chExt cx="333133" cy="321038"/>
          </a:xfrm>
        </p:grpSpPr>
        <p:sp>
          <p:nvSpPr>
            <p:cNvPr id="166" name="Google Shape;166;p14"/>
            <p:cNvSpPr/>
            <p:nvPr/>
          </p:nvSpPr>
          <p:spPr>
            <a:xfrm>
              <a:off x="3009573" y="1542745"/>
              <a:ext cx="72031" cy="9517"/>
            </a:xfrm>
            <a:custGeom>
              <a:rect b="b" l="l" r="r" t="t"/>
              <a:pathLst>
                <a:path extrusionOk="0" h="299" w="2263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2120" y="298"/>
                  </a:lnTo>
                  <a:cubicBezTo>
                    <a:pt x="2203" y="298"/>
                    <a:pt x="2263" y="227"/>
                    <a:pt x="2263" y="155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2967876" y="1542745"/>
              <a:ext cx="30366" cy="9517"/>
            </a:xfrm>
            <a:custGeom>
              <a:rect b="b" l="l" r="r" t="t"/>
              <a:pathLst>
                <a:path extrusionOk="0" h="299" w="954"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56" y="298"/>
                  </a:cubicBezTo>
                  <a:lnTo>
                    <a:pt x="810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3061870" y="1563594"/>
              <a:ext cx="19735" cy="9517"/>
            </a:xfrm>
            <a:custGeom>
              <a:rect b="b" l="l" r="r" t="t"/>
              <a:pathLst>
                <a:path extrusionOk="0" h="299" w="620">
                  <a:moveTo>
                    <a:pt x="143" y="0"/>
                  </a:moveTo>
                  <a:cubicBezTo>
                    <a:pt x="60" y="0"/>
                    <a:pt x="0" y="84"/>
                    <a:pt x="0" y="155"/>
                  </a:cubicBezTo>
                  <a:cubicBezTo>
                    <a:pt x="0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60"/>
                    <a:pt x="560" y="0"/>
                    <a:pt x="4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2967876" y="1563594"/>
              <a:ext cx="82663" cy="9517"/>
            </a:xfrm>
            <a:custGeom>
              <a:rect b="b" l="l" r="r" t="t"/>
              <a:pathLst>
                <a:path extrusionOk="0" h="299" w="2597"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cubicBezTo>
                    <a:pt x="1" y="239"/>
                    <a:pt x="72" y="298"/>
                    <a:pt x="156" y="298"/>
                  </a:cubicBezTo>
                  <a:lnTo>
                    <a:pt x="2442" y="298"/>
                  </a:lnTo>
                  <a:cubicBezTo>
                    <a:pt x="2537" y="298"/>
                    <a:pt x="2596" y="227"/>
                    <a:pt x="2596" y="155"/>
                  </a:cubicBezTo>
                  <a:cubicBezTo>
                    <a:pt x="2596" y="60"/>
                    <a:pt x="2537" y="0"/>
                    <a:pt x="24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2936809" y="1521896"/>
              <a:ext cx="176625" cy="96286"/>
            </a:xfrm>
            <a:custGeom>
              <a:rect b="b" l="l" r="r" t="t"/>
              <a:pathLst>
                <a:path extrusionOk="0" h="3025" w="5549">
                  <a:moveTo>
                    <a:pt x="4894" y="298"/>
                  </a:moveTo>
                  <a:cubicBezTo>
                    <a:pt x="5084" y="298"/>
                    <a:pt x="5227" y="453"/>
                    <a:pt x="5227" y="644"/>
                  </a:cubicBezTo>
                  <a:lnTo>
                    <a:pt x="5227" y="1620"/>
                  </a:lnTo>
                  <a:cubicBezTo>
                    <a:pt x="5227" y="1822"/>
                    <a:pt x="5084" y="1965"/>
                    <a:pt x="4894" y="1965"/>
                  </a:cubicBezTo>
                  <a:lnTo>
                    <a:pt x="4406" y="1965"/>
                  </a:lnTo>
                  <a:cubicBezTo>
                    <a:pt x="4358" y="1965"/>
                    <a:pt x="4310" y="1989"/>
                    <a:pt x="4287" y="2025"/>
                  </a:cubicBezTo>
                  <a:cubicBezTo>
                    <a:pt x="4251" y="2061"/>
                    <a:pt x="4239" y="2096"/>
                    <a:pt x="4251" y="2144"/>
                  </a:cubicBezTo>
                  <a:lnTo>
                    <a:pt x="4346" y="2727"/>
                  </a:lnTo>
                  <a:lnTo>
                    <a:pt x="4346" y="2739"/>
                  </a:lnTo>
                  <a:lnTo>
                    <a:pt x="4322" y="2739"/>
                  </a:lnTo>
                  <a:lnTo>
                    <a:pt x="3346" y="2001"/>
                  </a:lnTo>
                  <a:cubicBezTo>
                    <a:pt x="3310" y="1977"/>
                    <a:pt x="3287" y="1965"/>
                    <a:pt x="3251" y="1965"/>
                  </a:cubicBezTo>
                  <a:lnTo>
                    <a:pt x="631" y="1965"/>
                  </a:lnTo>
                  <a:cubicBezTo>
                    <a:pt x="441" y="1965"/>
                    <a:pt x="298" y="1822"/>
                    <a:pt x="298" y="1620"/>
                  </a:cubicBezTo>
                  <a:lnTo>
                    <a:pt x="298" y="644"/>
                  </a:lnTo>
                  <a:cubicBezTo>
                    <a:pt x="298" y="453"/>
                    <a:pt x="441" y="298"/>
                    <a:pt x="631" y="298"/>
                  </a:cubicBezTo>
                  <a:close/>
                  <a:moveTo>
                    <a:pt x="631" y="1"/>
                  </a:moveTo>
                  <a:cubicBezTo>
                    <a:pt x="274" y="1"/>
                    <a:pt x="0" y="286"/>
                    <a:pt x="0" y="644"/>
                  </a:cubicBezTo>
                  <a:lnTo>
                    <a:pt x="0" y="1632"/>
                  </a:lnTo>
                  <a:cubicBezTo>
                    <a:pt x="0" y="1989"/>
                    <a:pt x="274" y="2263"/>
                    <a:pt x="631" y="2263"/>
                  </a:cubicBezTo>
                  <a:lnTo>
                    <a:pt x="3203" y="2263"/>
                  </a:lnTo>
                  <a:lnTo>
                    <a:pt x="4144" y="2965"/>
                  </a:lnTo>
                  <a:cubicBezTo>
                    <a:pt x="4203" y="3013"/>
                    <a:pt x="4263" y="3025"/>
                    <a:pt x="4334" y="3025"/>
                  </a:cubicBezTo>
                  <a:cubicBezTo>
                    <a:pt x="4394" y="3025"/>
                    <a:pt x="4453" y="3013"/>
                    <a:pt x="4501" y="2977"/>
                  </a:cubicBezTo>
                  <a:cubicBezTo>
                    <a:pt x="4608" y="2906"/>
                    <a:pt x="4668" y="2787"/>
                    <a:pt x="4656" y="2656"/>
                  </a:cubicBezTo>
                  <a:lnTo>
                    <a:pt x="4596" y="2251"/>
                  </a:lnTo>
                  <a:lnTo>
                    <a:pt x="4906" y="2251"/>
                  </a:lnTo>
                  <a:cubicBezTo>
                    <a:pt x="5263" y="2251"/>
                    <a:pt x="5549" y="1965"/>
                    <a:pt x="5549" y="1608"/>
                  </a:cubicBezTo>
                  <a:lnTo>
                    <a:pt x="5549" y="632"/>
                  </a:lnTo>
                  <a:cubicBezTo>
                    <a:pt x="5525" y="286"/>
                    <a:pt x="5251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2811367" y="1767115"/>
              <a:ext cx="72413" cy="9485"/>
            </a:xfrm>
            <a:custGeom>
              <a:rect b="b" l="l" r="r" t="t"/>
              <a:pathLst>
                <a:path extrusionOk="0" h="298" w="2275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14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14"/>
                    <a:pt x="2275" y="143"/>
                  </a:cubicBezTo>
                  <a:cubicBezTo>
                    <a:pt x="2275" y="72"/>
                    <a:pt x="2215" y="0"/>
                    <a:pt x="21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2894730" y="1767115"/>
              <a:ext cx="20117" cy="9485"/>
            </a:xfrm>
            <a:custGeom>
              <a:rect b="b" l="l" r="r" t="t"/>
              <a:pathLst>
                <a:path extrusionOk="0" h="298" w="632"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14"/>
                    <a:pt x="84" y="298"/>
                    <a:pt x="156" y="298"/>
                  </a:cubicBezTo>
                  <a:lnTo>
                    <a:pt x="489" y="298"/>
                  </a:lnTo>
                  <a:cubicBezTo>
                    <a:pt x="572" y="298"/>
                    <a:pt x="632" y="214"/>
                    <a:pt x="632" y="143"/>
                  </a:cubicBezTo>
                  <a:cubicBezTo>
                    <a:pt x="632" y="72"/>
                    <a:pt x="572" y="0"/>
                    <a:pt x="4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2811367" y="1787932"/>
              <a:ext cx="20117" cy="9517"/>
            </a:xfrm>
            <a:custGeom>
              <a:rect b="b" l="l" r="r" t="t"/>
              <a:pathLst>
                <a:path extrusionOk="0" h="299" w="632">
                  <a:moveTo>
                    <a:pt x="155" y="1"/>
                  </a:moveTo>
                  <a:cubicBezTo>
                    <a:pt x="60" y="1"/>
                    <a:pt x="0" y="72"/>
                    <a:pt x="0" y="144"/>
                  </a:cubicBezTo>
                  <a:cubicBezTo>
                    <a:pt x="0" y="239"/>
                    <a:pt x="84" y="299"/>
                    <a:pt x="155" y="299"/>
                  </a:cubicBezTo>
                  <a:lnTo>
                    <a:pt x="489" y="299"/>
                  </a:lnTo>
                  <a:cubicBezTo>
                    <a:pt x="572" y="299"/>
                    <a:pt x="631" y="215"/>
                    <a:pt x="631" y="144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2842815" y="1787932"/>
              <a:ext cx="72031" cy="9517"/>
            </a:xfrm>
            <a:custGeom>
              <a:rect b="b" l="l" r="r" t="t"/>
              <a:pathLst>
                <a:path extrusionOk="0" h="299" w="2263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9"/>
                    <a:pt x="144" y="299"/>
                  </a:cubicBezTo>
                  <a:lnTo>
                    <a:pt x="2120" y="299"/>
                  </a:lnTo>
                  <a:cubicBezTo>
                    <a:pt x="2203" y="299"/>
                    <a:pt x="2263" y="215"/>
                    <a:pt x="2263" y="144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2780301" y="1746266"/>
              <a:ext cx="166375" cy="96668"/>
            </a:xfrm>
            <a:custGeom>
              <a:rect b="b" l="l" r="r" t="t"/>
              <a:pathLst>
                <a:path extrusionOk="0" h="3037" w="5227">
                  <a:moveTo>
                    <a:pt x="4572" y="286"/>
                  </a:moveTo>
                  <a:cubicBezTo>
                    <a:pt x="4763" y="286"/>
                    <a:pt x="4917" y="441"/>
                    <a:pt x="4917" y="631"/>
                  </a:cubicBezTo>
                  <a:lnTo>
                    <a:pt x="4917" y="1619"/>
                  </a:lnTo>
                  <a:cubicBezTo>
                    <a:pt x="4917" y="1810"/>
                    <a:pt x="4763" y="1965"/>
                    <a:pt x="4572" y="1965"/>
                  </a:cubicBezTo>
                  <a:lnTo>
                    <a:pt x="2274" y="1965"/>
                  </a:lnTo>
                  <a:cubicBezTo>
                    <a:pt x="2250" y="1965"/>
                    <a:pt x="2215" y="1977"/>
                    <a:pt x="2191" y="1989"/>
                  </a:cubicBezTo>
                  <a:lnTo>
                    <a:pt x="1203" y="2739"/>
                  </a:lnTo>
                  <a:lnTo>
                    <a:pt x="1191" y="2739"/>
                  </a:lnTo>
                  <a:lnTo>
                    <a:pt x="1191" y="2715"/>
                  </a:lnTo>
                  <a:lnTo>
                    <a:pt x="1286" y="2143"/>
                  </a:lnTo>
                  <a:cubicBezTo>
                    <a:pt x="1286" y="2096"/>
                    <a:pt x="1286" y="2048"/>
                    <a:pt x="1250" y="2012"/>
                  </a:cubicBezTo>
                  <a:cubicBezTo>
                    <a:pt x="1215" y="1989"/>
                    <a:pt x="1179" y="1965"/>
                    <a:pt x="1131" y="1965"/>
                  </a:cubicBezTo>
                  <a:lnTo>
                    <a:pt x="643" y="1965"/>
                  </a:lnTo>
                  <a:cubicBezTo>
                    <a:pt x="453" y="1965"/>
                    <a:pt x="298" y="1810"/>
                    <a:pt x="298" y="1619"/>
                  </a:cubicBezTo>
                  <a:lnTo>
                    <a:pt x="298" y="631"/>
                  </a:lnTo>
                  <a:cubicBezTo>
                    <a:pt x="298" y="441"/>
                    <a:pt x="453" y="286"/>
                    <a:pt x="643" y="286"/>
                  </a:cubicBezTo>
                  <a:close/>
                  <a:moveTo>
                    <a:pt x="643" y="0"/>
                  </a:moveTo>
                  <a:cubicBezTo>
                    <a:pt x="286" y="0"/>
                    <a:pt x="0" y="274"/>
                    <a:pt x="0" y="631"/>
                  </a:cubicBezTo>
                  <a:lnTo>
                    <a:pt x="0" y="1619"/>
                  </a:lnTo>
                  <a:cubicBezTo>
                    <a:pt x="0" y="1977"/>
                    <a:pt x="286" y="2262"/>
                    <a:pt x="643" y="2262"/>
                  </a:cubicBezTo>
                  <a:lnTo>
                    <a:pt x="953" y="2262"/>
                  </a:lnTo>
                  <a:lnTo>
                    <a:pt x="893" y="2655"/>
                  </a:lnTo>
                  <a:cubicBezTo>
                    <a:pt x="881" y="2798"/>
                    <a:pt x="929" y="2917"/>
                    <a:pt x="1048" y="2989"/>
                  </a:cubicBezTo>
                  <a:cubicBezTo>
                    <a:pt x="1084" y="3012"/>
                    <a:pt x="1143" y="3036"/>
                    <a:pt x="1203" y="3036"/>
                  </a:cubicBezTo>
                  <a:cubicBezTo>
                    <a:pt x="1262" y="3036"/>
                    <a:pt x="1346" y="3012"/>
                    <a:pt x="1405" y="2977"/>
                  </a:cubicBezTo>
                  <a:lnTo>
                    <a:pt x="2334" y="2274"/>
                  </a:lnTo>
                  <a:lnTo>
                    <a:pt x="4584" y="2274"/>
                  </a:lnTo>
                  <a:cubicBezTo>
                    <a:pt x="4941" y="2274"/>
                    <a:pt x="5227" y="1989"/>
                    <a:pt x="5227" y="1631"/>
                  </a:cubicBezTo>
                  <a:lnTo>
                    <a:pt x="5227" y="655"/>
                  </a:lnTo>
                  <a:cubicBezTo>
                    <a:pt x="5215" y="274"/>
                    <a:pt x="4929" y="0"/>
                    <a:pt x="45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3020172" y="1720102"/>
              <a:ext cx="61432" cy="9517"/>
            </a:xfrm>
            <a:custGeom>
              <a:rect b="b" l="l" r="r" t="t"/>
              <a:pathLst>
                <a:path extrusionOk="0" h="299" w="193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4" y="298"/>
                  </a:cubicBezTo>
                  <a:lnTo>
                    <a:pt x="1787" y="298"/>
                  </a:lnTo>
                  <a:cubicBezTo>
                    <a:pt x="1870" y="298"/>
                    <a:pt x="1930" y="227"/>
                    <a:pt x="1930" y="144"/>
                  </a:cubicBezTo>
                  <a:cubicBezTo>
                    <a:pt x="1930" y="60"/>
                    <a:pt x="1870" y="1"/>
                    <a:pt x="17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2988724" y="1720102"/>
              <a:ext cx="19735" cy="9517"/>
            </a:xfrm>
            <a:custGeom>
              <a:rect b="b" l="l" r="r" t="t"/>
              <a:pathLst>
                <a:path extrusionOk="0" h="299" w="62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72" y="298"/>
                    <a:pt x="620" y="227"/>
                    <a:pt x="620" y="144"/>
                  </a:cubicBezTo>
                  <a:cubicBezTo>
                    <a:pt x="620" y="60"/>
                    <a:pt x="572" y="1"/>
                    <a:pt x="4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2957658" y="1699253"/>
              <a:ext cx="155776" cy="75087"/>
            </a:xfrm>
            <a:custGeom>
              <a:rect b="b" l="l" r="r" t="t"/>
              <a:pathLst>
                <a:path extrusionOk="0" h="2359" w="4894">
                  <a:moveTo>
                    <a:pt x="4239" y="299"/>
                  </a:moveTo>
                  <a:cubicBezTo>
                    <a:pt x="4429" y="299"/>
                    <a:pt x="4572" y="441"/>
                    <a:pt x="4572" y="644"/>
                  </a:cubicBezTo>
                  <a:lnTo>
                    <a:pt x="4572" y="965"/>
                  </a:lnTo>
                  <a:cubicBezTo>
                    <a:pt x="4572" y="1156"/>
                    <a:pt x="4429" y="1311"/>
                    <a:pt x="4239" y="1311"/>
                  </a:cubicBezTo>
                  <a:lnTo>
                    <a:pt x="3751" y="1311"/>
                  </a:lnTo>
                  <a:cubicBezTo>
                    <a:pt x="3703" y="1311"/>
                    <a:pt x="3655" y="1322"/>
                    <a:pt x="3632" y="1370"/>
                  </a:cubicBezTo>
                  <a:cubicBezTo>
                    <a:pt x="3596" y="1394"/>
                    <a:pt x="3584" y="1442"/>
                    <a:pt x="3596" y="1489"/>
                  </a:cubicBezTo>
                  <a:lnTo>
                    <a:pt x="3691" y="2061"/>
                  </a:lnTo>
                  <a:lnTo>
                    <a:pt x="3691" y="2084"/>
                  </a:lnTo>
                  <a:cubicBezTo>
                    <a:pt x="3691" y="2088"/>
                    <a:pt x="3689" y="2090"/>
                    <a:pt x="3685" y="2090"/>
                  </a:cubicBezTo>
                  <a:cubicBezTo>
                    <a:pt x="3678" y="2090"/>
                    <a:pt x="3667" y="2084"/>
                    <a:pt x="3667" y="2084"/>
                  </a:cubicBezTo>
                  <a:lnTo>
                    <a:pt x="2691" y="1334"/>
                  </a:lnTo>
                  <a:cubicBezTo>
                    <a:pt x="2655" y="1322"/>
                    <a:pt x="2632" y="1311"/>
                    <a:pt x="2596" y="1311"/>
                  </a:cubicBezTo>
                  <a:lnTo>
                    <a:pt x="631" y="1311"/>
                  </a:lnTo>
                  <a:cubicBezTo>
                    <a:pt x="441" y="1311"/>
                    <a:pt x="298" y="1156"/>
                    <a:pt x="298" y="965"/>
                  </a:cubicBezTo>
                  <a:lnTo>
                    <a:pt x="298" y="644"/>
                  </a:lnTo>
                  <a:cubicBezTo>
                    <a:pt x="298" y="441"/>
                    <a:pt x="441" y="299"/>
                    <a:pt x="631" y="299"/>
                  </a:cubicBezTo>
                  <a:close/>
                  <a:moveTo>
                    <a:pt x="631" y="1"/>
                  </a:moveTo>
                  <a:cubicBezTo>
                    <a:pt x="274" y="1"/>
                    <a:pt x="0" y="275"/>
                    <a:pt x="0" y="644"/>
                  </a:cubicBezTo>
                  <a:lnTo>
                    <a:pt x="0" y="965"/>
                  </a:lnTo>
                  <a:cubicBezTo>
                    <a:pt x="0" y="1322"/>
                    <a:pt x="274" y="1608"/>
                    <a:pt x="631" y="1608"/>
                  </a:cubicBezTo>
                  <a:lnTo>
                    <a:pt x="2548" y="1608"/>
                  </a:lnTo>
                  <a:lnTo>
                    <a:pt x="3489" y="2299"/>
                  </a:lnTo>
                  <a:cubicBezTo>
                    <a:pt x="3548" y="2346"/>
                    <a:pt x="3608" y="2358"/>
                    <a:pt x="3679" y="2358"/>
                  </a:cubicBezTo>
                  <a:cubicBezTo>
                    <a:pt x="3739" y="2358"/>
                    <a:pt x="3798" y="2346"/>
                    <a:pt x="3846" y="2323"/>
                  </a:cubicBezTo>
                  <a:cubicBezTo>
                    <a:pt x="3953" y="2239"/>
                    <a:pt x="4013" y="2120"/>
                    <a:pt x="4001" y="1989"/>
                  </a:cubicBezTo>
                  <a:lnTo>
                    <a:pt x="3941" y="1584"/>
                  </a:lnTo>
                  <a:lnTo>
                    <a:pt x="4251" y="1584"/>
                  </a:lnTo>
                  <a:cubicBezTo>
                    <a:pt x="4608" y="1584"/>
                    <a:pt x="4894" y="1311"/>
                    <a:pt x="4894" y="953"/>
                  </a:cubicBezTo>
                  <a:lnTo>
                    <a:pt x="4894" y="620"/>
                  </a:lnTo>
                  <a:cubicBezTo>
                    <a:pt x="4870" y="287"/>
                    <a:pt x="4596" y="1"/>
                    <a:pt x="42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2811367" y="1626108"/>
              <a:ext cx="72413" cy="9517"/>
            </a:xfrm>
            <a:custGeom>
              <a:rect b="b" l="l" r="r" t="t"/>
              <a:pathLst>
                <a:path extrusionOk="0" h="299" w="2275">
                  <a:moveTo>
                    <a:pt x="155" y="1"/>
                  </a:moveTo>
                  <a:cubicBezTo>
                    <a:pt x="60" y="1"/>
                    <a:pt x="0" y="84"/>
                    <a:pt x="0" y="156"/>
                  </a:cubicBezTo>
                  <a:cubicBezTo>
                    <a:pt x="0" y="227"/>
                    <a:pt x="84" y="299"/>
                    <a:pt x="155" y="299"/>
                  </a:cubicBezTo>
                  <a:lnTo>
                    <a:pt x="2120" y="299"/>
                  </a:lnTo>
                  <a:cubicBezTo>
                    <a:pt x="2215" y="299"/>
                    <a:pt x="2275" y="227"/>
                    <a:pt x="2275" y="156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2895112" y="1626108"/>
              <a:ext cx="30366" cy="9517"/>
            </a:xfrm>
            <a:custGeom>
              <a:rect b="b" l="l" r="r" t="t"/>
              <a:pathLst>
                <a:path extrusionOk="0" h="299" w="954">
                  <a:moveTo>
                    <a:pt x="144" y="1"/>
                  </a:moveTo>
                  <a:cubicBezTo>
                    <a:pt x="60" y="1"/>
                    <a:pt x="1" y="84"/>
                    <a:pt x="1" y="156"/>
                  </a:cubicBezTo>
                  <a:cubicBezTo>
                    <a:pt x="1" y="227"/>
                    <a:pt x="72" y="299"/>
                    <a:pt x="144" y="299"/>
                  </a:cubicBezTo>
                  <a:lnTo>
                    <a:pt x="798" y="299"/>
                  </a:lnTo>
                  <a:cubicBezTo>
                    <a:pt x="894" y="299"/>
                    <a:pt x="953" y="227"/>
                    <a:pt x="953" y="156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2811367" y="1667805"/>
              <a:ext cx="72413" cy="9517"/>
            </a:xfrm>
            <a:custGeom>
              <a:rect b="b" l="l" r="r" t="t"/>
              <a:pathLst>
                <a:path extrusionOk="0" h="299" w="2275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27"/>
                    <a:pt x="2275" y="155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2895112" y="1667805"/>
              <a:ext cx="30366" cy="9517"/>
            </a:xfrm>
            <a:custGeom>
              <a:rect b="b" l="l" r="r" t="t"/>
              <a:pathLst>
                <a:path extrusionOk="0" h="299" w="954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798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2811367" y="1646957"/>
              <a:ext cx="20117" cy="9517"/>
            </a:xfrm>
            <a:custGeom>
              <a:rect b="b" l="l" r="r" t="t"/>
              <a:pathLst>
                <a:path extrusionOk="0" h="299" w="632">
                  <a:moveTo>
                    <a:pt x="155" y="1"/>
                  </a:moveTo>
                  <a:cubicBezTo>
                    <a:pt x="60" y="1"/>
                    <a:pt x="0" y="72"/>
                    <a:pt x="0" y="156"/>
                  </a:cubicBezTo>
                  <a:cubicBezTo>
                    <a:pt x="0" y="239"/>
                    <a:pt x="84" y="298"/>
                    <a:pt x="155" y="298"/>
                  </a:cubicBezTo>
                  <a:lnTo>
                    <a:pt x="489" y="298"/>
                  </a:lnTo>
                  <a:cubicBezTo>
                    <a:pt x="572" y="298"/>
                    <a:pt x="631" y="227"/>
                    <a:pt x="631" y="156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2842815" y="1646957"/>
              <a:ext cx="82663" cy="9517"/>
            </a:xfrm>
            <a:custGeom>
              <a:rect b="b" l="l" r="r" t="t"/>
              <a:pathLst>
                <a:path extrusionOk="0" h="299" w="2597">
                  <a:moveTo>
                    <a:pt x="155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8"/>
                    <a:pt x="155" y="298"/>
                  </a:cubicBezTo>
                  <a:lnTo>
                    <a:pt x="2441" y="298"/>
                  </a:lnTo>
                  <a:cubicBezTo>
                    <a:pt x="2537" y="298"/>
                    <a:pt x="2596" y="227"/>
                    <a:pt x="2596" y="156"/>
                  </a:cubicBezTo>
                  <a:cubicBezTo>
                    <a:pt x="2596" y="60"/>
                    <a:pt x="2525" y="1"/>
                    <a:pt x="24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2780301" y="1605291"/>
              <a:ext cx="176625" cy="117516"/>
            </a:xfrm>
            <a:custGeom>
              <a:rect b="b" l="l" r="r" t="t"/>
              <a:pathLst>
                <a:path extrusionOk="0" h="3692" w="5549">
                  <a:moveTo>
                    <a:pt x="4894" y="298"/>
                  </a:moveTo>
                  <a:cubicBezTo>
                    <a:pt x="5084" y="298"/>
                    <a:pt x="5239" y="453"/>
                    <a:pt x="5239" y="643"/>
                  </a:cubicBezTo>
                  <a:lnTo>
                    <a:pt x="5239" y="2274"/>
                  </a:lnTo>
                  <a:cubicBezTo>
                    <a:pt x="5239" y="2477"/>
                    <a:pt x="5084" y="2619"/>
                    <a:pt x="4894" y="2619"/>
                  </a:cubicBezTo>
                  <a:lnTo>
                    <a:pt x="2274" y="2619"/>
                  </a:lnTo>
                  <a:cubicBezTo>
                    <a:pt x="2250" y="2619"/>
                    <a:pt x="2215" y="2643"/>
                    <a:pt x="2191" y="2655"/>
                  </a:cubicBezTo>
                  <a:lnTo>
                    <a:pt x="1203" y="3393"/>
                  </a:lnTo>
                  <a:lnTo>
                    <a:pt x="1191" y="3393"/>
                  </a:lnTo>
                  <a:lnTo>
                    <a:pt x="1191" y="3381"/>
                  </a:lnTo>
                  <a:lnTo>
                    <a:pt x="1274" y="2798"/>
                  </a:lnTo>
                  <a:cubicBezTo>
                    <a:pt x="1274" y="2750"/>
                    <a:pt x="1274" y="2715"/>
                    <a:pt x="1250" y="2679"/>
                  </a:cubicBezTo>
                  <a:cubicBezTo>
                    <a:pt x="1215" y="2655"/>
                    <a:pt x="1179" y="2619"/>
                    <a:pt x="1131" y="2619"/>
                  </a:cubicBezTo>
                  <a:lnTo>
                    <a:pt x="643" y="2619"/>
                  </a:lnTo>
                  <a:cubicBezTo>
                    <a:pt x="453" y="2619"/>
                    <a:pt x="298" y="2477"/>
                    <a:pt x="298" y="2274"/>
                  </a:cubicBezTo>
                  <a:lnTo>
                    <a:pt x="298" y="643"/>
                  </a:lnTo>
                  <a:cubicBezTo>
                    <a:pt x="298" y="453"/>
                    <a:pt x="453" y="298"/>
                    <a:pt x="643" y="298"/>
                  </a:cubicBezTo>
                  <a:close/>
                  <a:moveTo>
                    <a:pt x="643" y="0"/>
                  </a:moveTo>
                  <a:cubicBezTo>
                    <a:pt x="286" y="0"/>
                    <a:pt x="0" y="286"/>
                    <a:pt x="0" y="643"/>
                  </a:cubicBezTo>
                  <a:lnTo>
                    <a:pt x="0" y="2286"/>
                  </a:lnTo>
                  <a:cubicBezTo>
                    <a:pt x="0" y="2643"/>
                    <a:pt x="286" y="2917"/>
                    <a:pt x="643" y="2917"/>
                  </a:cubicBezTo>
                  <a:lnTo>
                    <a:pt x="953" y="2917"/>
                  </a:lnTo>
                  <a:lnTo>
                    <a:pt x="893" y="3322"/>
                  </a:lnTo>
                  <a:cubicBezTo>
                    <a:pt x="881" y="3453"/>
                    <a:pt x="929" y="3572"/>
                    <a:pt x="1048" y="3655"/>
                  </a:cubicBezTo>
                  <a:cubicBezTo>
                    <a:pt x="1084" y="3679"/>
                    <a:pt x="1143" y="3691"/>
                    <a:pt x="1203" y="3691"/>
                  </a:cubicBezTo>
                  <a:cubicBezTo>
                    <a:pt x="1262" y="3691"/>
                    <a:pt x="1346" y="3679"/>
                    <a:pt x="1405" y="3632"/>
                  </a:cubicBezTo>
                  <a:lnTo>
                    <a:pt x="2334" y="2941"/>
                  </a:lnTo>
                  <a:lnTo>
                    <a:pt x="4906" y="2941"/>
                  </a:lnTo>
                  <a:cubicBezTo>
                    <a:pt x="5263" y="2941"/>
                    <a:pt x="5548" y="2655"/>
                    <a:pt x="5548" y="2298"/>
                  </a:cubicBezTo>
                  <a:lnTo>
                    <a:pt x="5548" y="655"/>
                  </a:lnTo>
                  <a:cubicBezTo>
                    <a:pt x="5537" y="286"/>
                    <a:pt x="5251" y="0"/>
                    <a:pt x="4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</p:grpSp>
      <p:grpSp>
        <p:nvGrpSpPr>
          <p:cNvPr id="186" name="Google Shape;186;p14"/>
          <p:cNvGrpSpPr/>
          <p:nvPr/>
        </p:nvGrpSpPr>
        <p:grpSpPr>
          <a:xfrm>
            <a:off x="3254301" y="1684105"/>
            <a:ext cx="794937" cy="1068566"/>
            <a:chOff x="3316159" y="1515085"/>
            <a:chExt cx="211893" cy="339594"/>
          </a:xfrm>
        </p:grpSpPr>
        <p:sp>
          <p:nvSpPr>
            <p:cNvPr id="187" name="Google Shape;187;p14"/>
            <p:cNvSpPr/>
            <p:nvPr/>
          </p:nvSpPr>
          <p:spPr>
            <a:xfrm>
              <a:off x="3316159" y="1557514"/>
              <a:ext cx="169049" cy="297165"/>
            </a:xfrm>
            <a:custGeom>
              <a:rect b="b" l="l" r="r" t="t"/>
              <a:pathLst>
                <a:path extrusionOk="0" h="9336" w="5311">
                  <a:moveTo>
                    <a:pt x="4656" y="310"/>
                  </a:moveTo>
                  <a:cubicBezTo>
                    <a:pt x="4846" y="310"/>
                    <a:pt x="5001" y="477"/>
                    <a:pt x="5001" y="668"/>
                  </a:cubicBezTo>
                  <a:lnTo>
                    <a:pt x="298" y="668"/>
                  </a:lnTo>
                  <a:lnTo>
                    <a:pt x="298" y="656"/>
                  </a:lnTo>
                  <a:cubicBezTo>
                    <a:pt x="298" y="465"/>
                    <a:pt x="441" y="310"/>
                    <a:pt x="632" y="310"/>
                  </a:cubicBezTo>
                  <a:close/>
                  <a:moveTo>
                    <a:pt x="5001" y="989"/>
                  </a:moveTo>
                  <a:lnTo>
                    <a:pt x="5001" y="7680"/>
                  </a:lnTo>
                  <a:lnTo>
                    <a:pt x="298" y="7680"/>
                  </a:lnTo>
                  <a:lnTo>
                    <a:pt x="298" y="989"/>
                  </a:lnTo>
                  <a:close/>
                  <a:moveTo>
                    <a:pt x="5013" y="7990"/>
                  </a:moveTo>
                  <a:lnTo>
                    <a:pt x="5013" y="8681"/>
                  </a:lnTo>
                  <a:lnTo>
                    <a:pt x="5001" y="8681"/>
                  </a:lnTo>
                  <a:cubicBezTo>
                    <a:pt x="5001" y="8871"/>
                    <a:pt x="4846" y="9026"/>
                    <a:pt x="4656" y="9026"/>
                  </a:cubicBezTo>
                  <a:lnTo>
                    <a:pt x="655" y="9026"/>
                  </a:lnTo>
                  <a:cubicBezTo>
                    <a:pt x="465" y="9026"/>
                    <a:pt x="310" y="8871"/>
                    <a:pt x="310" y="8681"/>
                  </a:cubicBezTo>
                  <a:lnTo>
                    <a:pt x="310" y="7990"/>
                  </a:lnTo>
                  <a:close/>
                  <a:moveTo>
                    <a:pt x="655" y="1"/>
                  </a:moveTo>
                  <a:cubicBezTo>
                    <a:pt x="298" y="1"/>
                    <a:pt x="1" y="299"/>
                    <a:pt x="1" y="656"/>
                  </a:cubicBezTo>
                  <a:lnTo>
                    <a:pt x="1" y="8681"/>
                  </a:lnTo>
                  <a:cubicBezTo>
                    <a:pt x="1" y="9038"/>
                    <a:pt x="298" y="9335"/>
                    <a:pt x="655" y="9335"/>
                  </a:cubicBezTo>
                  <a:lnTo>
                    <a:pt x="4656" y="9335"/>
                  </a:lnTo>
                  <a:cubicBezTo>
                    <a:pt x="5013" y="9335"/>
                    <a:pt x="5311" y="9038"/>
                    <a:pt x="5311" y="8681"/>
                  </a:cubicBezTo>
                  <a:lnTo>
                    <a:pt x="5311" y="656"/>
                  </a:lnTo>
                  <a:cubicBezTo>
                    <a:pt x="5311" y="299"/>
                    <a:pt x="5025" y="1"/>
                    <a:pt x="46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188" name="Google Shape;188;p14"/>
            <p:cNvSpPr/>
            <p:nvPr/>
          </p:nvSpPr>
          <p:spPr>
            <a:xfrm>
              <a:off x="3337772" y="1610161"/>
              <a:ext cx="132667" cy="127415"/>
            </a:xfrm>
            <a:custGeom>
              <a:rect b="b" l="l" r="r" t="t"/>
              <a:pathLst>
                <a:path extrusionOk="0" h="4003" w="4168">
                  <a:moveTo>
                    <a:pt x="2131" y="1014"/>
                  </a:moveTo>
                  <a:cubicBezTo>
                    <a:pt x="2322" y="1014"/>
                    <a:pt x="2477" y="1157"/>
                    <a:pt x="2477" y="1359"/>
                  </a:cubicBezTo>
                  <a:lnTo>
                    <a:pt x="2477" y="1681"/>
                  </a:lnTo>
                  <a:cubicBezTo>
                    <a:pt x="2477" y="1966"/>
                    <a:pt x="2251" y="2181"/>
                    <a:pt x="1965" y="2181"/>
                  </a:cubicBezTo>
                  <a:cubicBezTo>
                    <a:pt x="1958" y="2181"/>
                    <a:pt x="1952" y="2181"/>
                    <a:pt x="1945" y="2181"/>
                  </a:cubicBezTo>
                  <a:cubicBezTo>
                    <a:pt x="1691" y="2181"/>
                    <a:pt x="1465" y="1959"/>
                    <a:pt x="1465" y="1681"/>
                  </a:cubicBezTo>
                  <a:lnTo>
                    <a:pt x="1465" y="1359"/>
                  </a:lnTo>
                  <a:cubicBezTo>
                    <a:pt x="1465" y="1157"/>
                    <a:pt x="1608" y="1014"/>
                    <a:pt x="1810" y="1014"/>
                  </a:cubicBezTo>
                  <a:close/>
                  <a:moveTo>
                    <a:pt x="2143" y="2478"/>
                  </a:moveTo>
                  <a:lnTo>
                    <a:pt x="2143" y="2574"/>
                  </a:lnTo>
                  <a:cubicBezTo>
                    <a:pt x="2167" y="2633"/>
                    <a:pt x="2179" y="2693"/>
                    <a:pt x="2191" y="2740"/>
                  </a:cubicBezTo>
                  <a:lnTo>
                    <a:pt x="1989" y="2943"/>
                  </a:lnTo>
                  <a:lnTo>
                    <a:pt x="1953" y="2943"/>
                  </a:lnTo>
                  <a:lnTo>
                    <a:pt x="1750" y="2740"/>
                  </a:lnTo>
                  <a:cubicBezTo>
                    <a:pt x="1774" y="2693"/>
                    <a:pt x="1786" y="2633"/>
                    <a:pt x="1786" y="2574"/>
                  </a:cubicBezTo>
                  <a:lnTo>
                    <a:pt x="1786" y="2478"/>
                  </a:lnTo>
                  <a:cubicBezTo>
                    <a:pt x="1846" y="2502"/>
                    <a:pt x="1905" y="2502"/>
                    <a:pt x="1965" y="2502"/>
                  </a:cubicBezTo>
                  <a:cubicBezTo>
                    <a:pt x="2024" y="2502"/>
                    <a:pt x="2084" y="2502"/>
                    <a:pt x="2143" y="2478"/>
                  </a:cubicBezTo>
                  <a:close/>
                  <a:moveTo>
                    <a:pt x="2441" y="2931"/>
                  </a:moveTo>
                  <a:lnTo>
                    <a:pt x="2715" y="3062"/>
                  </a:lnTo>
                  <a:cubicBezTo>
                    <a:pt x="2774" y="3098"/>
                    <a:pt x="2822" y="3157"/>
                    <a:pt x="2822" y="3228"/>
                  </a:cubicBezTo>
                  <a:lnTo>
                    <a:pt x="2822" y="3467"/>
                  </a:lnTo>
                  <a:cubicBezTo>
                    <a:pt x="2560" y="3609"/>
                    <a:pt x="2262" y="3693"/>
                    <a:pt x="1965" y="3693"/>
                  </a:cubicBezTo>
                  <a:cubicBezTo>
                    <a:pt x="1667" y="3693"/>
                    <a:pt x="1369" y="3609"/>
                    <a:pt x="1119" y="3467"/>
                  </a:cubicBezTo>
                  <a:lnTo>
                    <a:pt x="1119" y="3228"/>
                  </a:lnTo>
                  <a:cubicBezTo>
                    <a:pt x="1119" y="3157"/>
                    <a:pt x="1167" y="3098"/>
                    <a:pt x="1227" y="3062"/>
                  </a:cubicBezTo>
                  <a:lnTo>
                    <a:pt x="1489" y="2931"/>
                  </a:lnTo>
                  <a:lnTo>
                    <a:pt x="1750" y="3181"/>
                  </a:lnTo>
                  <a:cubicBezTo>
                    <a:pt x="1810" y="3240"/>
                    <a:pt x="1893" y="3276"/>
                    <a:pt x="1965" y="3276"/>
                  </a:cubicBezTo>
                  <a:cubicBezTo>
                    <a:pt x="2048" y="3276"/>
                    <a:pt x="2131" y="3240"/>
                    <a:pt x="2191" y="3181"/>
                  </a:cubicBezTo>
                  <a:lnTo>
                    <a:pt x="2441" y="2931"/>
                  </a:lnTo>
                  <a:close/>
                  <a:moveTo>
                    <a:pt x="2009" y="0"/>
                  </a:moveTo>
                  <a:cubicBezTo>
                    <a:pt x="1492" y="0"/>
                    <a:pt x="976" y="204"/>
                    <a:pt x="584" y="597"/>
                  </a:cubicBezTo>
                  <a:cubicBezTo>
                    <a:pt x="215" y="966"/>
                    <a:pt x="0" y="1466"/>
                    <a:pt x="0" y="2002"/>
                  </a:cubicBezTo>
                  <a:cubicBezTo>
                    <a:pt x="0" y="2550"/>
                    <a:pt x="215" y="3038"/>
                    <a:pt x="584" y="3419"/>
                  </a:cubicBezTo>
                  <a:cubicBezTo>
                    <a:pt x="977" y="3812"/>
                    <a:pt x="1477" y="4002"/>
                    <a:pt x="2000" y="4002"/>
                  </a:cubicBezTo>
                  <a:cubicBezTo>
                    <a:pt x="2501" y="4002"/>
                    <a:pt x="3024" y="3812"/>
                    <a:pt x="3417" y="3419"/>
                  </a:cubicBezTo>
                  <a:cubicBezTo>
                    <a:pt x="4072" y="2740"/>
                    <a:pt x="4167" y="1681"/>
                    <a:pt x="3620" y="883"/>
                  </a:cubicBezTo>
                  <a:cubicBezTo>
                    <a:pt x="3590" y="832"/>
                    <a:pt x="3543" y="807"/>
                    <a:pt x="3492" y="807"/>
                  </a:cubicBezTo>
                  <a:cubicBezTo>
                    <a:pt x="3459" y="807"/>
                    <a:pt x="3426" y="817"/>
                    <a:pt x="3394" y="835"/>
                  </a:cubicBezTo>
                  <a:cubicBezTo>
                    <a:pt x="3322" y="883"/>
                    <a:pt x="3310" y="978"/>
                    <a:pt x="3358" y="1062"/>
                  </a:cubicBezTo>
                  <a:cubicBezTo>
                    <a:pt x="3810" y="1728"/>
                    <a:pt x="3727" y="2621"/>
                    <a:pt x="3155" y="3193"/>
                  </a:cubicBezTo>
                  <a:lnTo>
                    <a:pt x="3132" y="3228"/>
                  </a:lnTo>
                  <a:lnTo>
                    <a:pt x="3132" y="3217"/>
                  </a:lnTo>
                  <a:cubicBezTo>
                    <a:pt x="3132" y="3014"/>
                    <a:pt x="3024" y="2859"/>
                    <a:pt x="2858" y="2776"/>
                  </a:cubicBezTo>
                  <a:lnTo>
                    <a:pt x="2477" y="2586"/>
                  </a:lnTo>
                  <a:lnTo>
                    <a:pt x="2477" y="2574"/>
                  </a:lnTo>
                  <a:lnTo>
                    <a:pt x="2477" y="2336"/>
                  </a:lnTo>
                  <a:cubicBezTo>
                    <a:pt x="2679" y="2181"/>
                    <a:pt x="2798" y="1943"/>
                    <a:pt x="2798" y="1681"/>
                  </a:cubicBezTo>
                  <a:lnTo>
                    <a:pt x="2798" y="1347"/>
                  </a:lnTo>
                  <a:cubicBezTo>
                    <a:pt x="2798" y="990"/>
                    <a:pt x="2501" y="692"/>
                    <a:pt x="2143" y="692"/>
                  </a:cubicBezTo>
                  <a:lnTo>
                    <a:pt x="1822" y="692"/>
                  </a:lnTo>
                  <a:cubicBezTo>
                    <a:pt x="1465" y="692"/>
                    <a:pt x="1167" y="990"/>
                    <a:pt x="1167" y="1347"/>
                  </a:cubicBezTo>
                  <a:lnTo>
                    <a:pt x="1167" y="1681"/>
                  </a:lnTo>
                  <a:cubicBezTo>
                    <a:pt x="1167" y="1943"/>
                    <a:pt x="1298" y="2181"/>
                    <a:pt x="1489" y="2336"/>
                  </a:cubicBezTo>
                  <a:lnTo>
                    <a:pt x="1489" y="2574"/>
                  </a:lnTo>
                  <a:lnTo>
                    <a:pt x="1489" y="2586"/>
                  </a:lnTo>
                  <a:lnTo>
                    <a:pt x="1108" y="2776"/>
                  </a:lnTo>
                  <a:cubicBezTo>
                    <a:pt x="941" y="2871"/>
                    <a:pt x="834" y="3038"/>
                    <a:pt x="834" y="3217"/>
                  </a:cubicBezTo>
                  <a:lnTo>
                    <a:pt x="834" y="3228"/>
                  </a:lnTo>
                  <a:lnTo>
                    <a:pt x="810" y="3193"/>
                  </a:lnTo>
                  <a:cubicBezTo>
                    <a:pt x="500" y="2883"/>
                    <a:pt x="322" y="2455"/>
                    <a:pt x="322" y="2002"/>
                  </a:cubicBezTo>
                  <a:cubicBezTo>
                    <a:pt x="322" y="1562"/>
                    <a:pt x="500" y="1133"/>
                    <a:pt x="810" y="812"/>
                  </a:cubicBezTo>
                  <a:cubicBezTo>
                    <a:pt x="1139" y="489"/>
                    <a:pt x="1566" y="326"/>
                    <a:pt x="1996" y="326"/>
                  </a:cubicBezTo>
                  <a:cubicBezTo>
                    <a:pt x="2328" y="326"/>
                    <a:pt x="2662" y="424"/>
                    <a:pt x="2953" y="621"/>
                  </a:cubicBezTo>
                  <a:cubicBezTo>
                    <a:pt x="2980" y="639"/>
                    <a:pt x="3012" y="649"/>
                    <a:pt x="3043" y="649"/>
                  </a:cubicBezTo>
                  <a:cubicBezTo>
                    <a:pt x="3092" y="649"/>
                    <a:pt x="3143" y="625"/>
                    <a:pt x="3179" y="573"/>
                  </a:cubicBezTo>
                  <a:cubicBezTo>
                    <a:pt x="3215" y="502"/>
                    <a:pt x="3203" y="419"/>
                    <a:pt x="3132" y="359"/>
                  </a:cubicBezTo>
                  <a:cubicBezTo>
                    <a:pt x="2793" y="118"/>
                    <a:pt x="2401" y="0"/>
                    <a:pt x="20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189" name="Google Shape;189;p14"/>
            <p:cNvSpPr/>
            <p:nvPr/>
          </p:nvSpPr>
          <p:spPr>
            <a:xfrm>
              <a:off x="3343056" y="1749290"/>
              <a:ext cx="41729" cy="41729"/>
            </a:xfrm>
            <a:custGeom>
              <a:rect b="b" l="l" r="r" t="t"/>
              <a:pathLst>
                <a:path extrusionOk="0" h="1311" w="1311"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cubicBezTo>
                    <a:pt x="1" y="1013"/>
                    <a:pt x="299" y="1310"/>
                    <a:pt x="656" y="1310"/>
                  </a:cubicBezTo>
                  <a:cubicBezTo>
                    <a:pt x="1013" y="1310"/>
                    <a:pt x="1311" y="1013"/>
                    <a:pt x="1311" y="655"/>
                  </a:cubicBezTo>
                  <a:cubicBezTo>
                    <a:pt x="1299" y="560"/>
                    <a:pt x="1227" y="501"/>
                    <a:pt x="1144" y="501"/>
                  </a:cubicBezTo>
                  <a:cubicBezTo>
                    <a:pt x="1061" y="501"/>
                    <a:pt x="1001" y="572"/>
                    <a:pt x="1001" y="643"/>
                  </a:cubicBezTo>
                  <a:cubicBezTo>
                    <a:pt x="1001" y="834"/>
                    <a:pt x="846" y="989"/>
                    <a:pt x="656" y="989"/>
                  </a:cubicBezTo>
                  <a:cubicBezTo>
                    <a:pt x="465" y="989"/>
                    <a:pt x="310" y="834"/>
                    <a:pt x="310" y="643"/>
                  </a:cubicBezTo>
                  <a:cubicBezTo>
                    <a:pt x="310" y="453"/>
                    <a:pt x="465" y="298"/>
                    <a:pt x="656" y="298"/>
                  </a:cubicBezTo>
                  <a:cubicBezTo>
                    <a:pt x="751" y="298"/>
                    <a:pt x="811" y="227"/>
                    <a:pt x="811" y="155"/>
                  </a:cubicBezTo>
                  <a:cubicBezTo>
                    <a:pt x="811" y="84"/>
                    <a:pt x="727" y="0"/>
                    <a:pt x="6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190" name="Google Shape;190;p14"/>
            <p:cNvSpPr/>
            <p:nvPr/>
          </p:nvSpPr>
          <p:spPr>
            <a:xfrm>
              <a:off x="3417347" y="1749290"/>
              <a:ext cx="41729" cy="41729"/>
            </a:xfrm>
            <a:custGeom>
              <a:rect b="b" l="l" r="r" t="t"/>
              <a:pathLst>
                <a:path extrusionOk="0" h="1311" w="1311">
                  <a:moveTo>
                    <a:pt x="655" y="0"/>
                  </a:moveTo>
                  <a:cubicBezTo>
                    <a:pt x="298" y="0"/>
                    <a:pt x="1" y="298"/>
                    <a:pt x="1" y="655"/>
                  </a:cubicBezTo>
                  <a:cubicBezTo>
                    <a:pt x="1" y="1013"/>
                    <a:pt x="298" y="1310"/>
                    <a:pt x="655" y="1310"/>
                  </a:cubicBezTo>
                  <a:cubicBezTo>
                    <a:pt x="1013" y="1310"/>
                    <a:pt x="1310" y="1013"/>
                    <a:pt x="1310" y="655"/>
                  </a:cubicBezTo>
                  <a:cubicBezTo>
                    <a:pt x="1298" y="560"/>
                    <a:pt x="1239" y="501"/>
                    <a:pt x="1155" y="501"/>
                  </a:cubicBezTo>
                  <a:cubicBezTo>
                    <a:pt x="1060" y="501"/>
                    <a:pt x="1001" y="572"/>
                    <a:pt x="1001" y="643"/>
                  </a:cubicBezTo>
                  <a:cubicBezTo>
                    <a:pt x="1001" y="834"/>
                    <a:pt x="858" y="989"/>
                    <a:pt x="655" y="989"/>
                  </a:cubicBezTo>
                  <a:cubicBezTo>
                    <a:pt x="465" y="989"/>
                    <a:pt x="322" y="834"/>
                    <a:pt x="322" y="643"/>
                  </a:cubicBezTo>
                  <a:cubicBezTo>
                    <a:pt x="322" y="453"/>
                    <a:pt x="465" y="298"/>
                    <a:pt x="655" y="298"/>
                  </a:cubicBezTo>
                  <a:cubicBezTo>
                    <a:pt x="751" y="298"/>
                    <a:pt x="810" y="227"/>
                    <a:pt x="810" y="155"/>
                  </a:cubicBezTo>
                  <a:cubicBezTo>
                    <a:pt x="810" y="84"/>
                    <a:pt x="739" y="0"/>
                    <a:pt x="6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3464710" y="1536315"/>
              <a:ext cx="41729" cy="41315"/>
            </a:xfrm>
            <a:custGeom>
              <a:rect b="b" l="l" r="r" t="t"/>
              <a:pathLst>
                <a:path extrusionOk="0" h="1298" w="1311"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84" y="298"/>
                    <a:pt x="156" y="298"/>
                  </a:cubicBezTo>
                  <a:cubicBezTo>
                    <a:pt x="620" y="298"/>
                    <a:pt x="1001" y="667"/>
                    <a:pt x="1001" y="1143"/>
                  </a:cubicBezTo>
                  <a:cubicBezTo>
                    <a:pt x="1001" y="1238"/>
                    <a:pt x="1072" y="1298"/>
                    <a:pt x="1156" y="1298"/>
                  </a:cubicBezTo>
                  <a:cubicBezTo>
                    <a:pt x="1239" y="1298"/>
                    <a:pt x="1299" y="1215"/>
                    <a:pt x="1299" y="1143"/>
                  </a:cubicBezTo>
                  <a:cubicBezTo>
                    <a:pt x="1311" y="524"/>
                    <a:pt x="799" y="0"/>
                    <a:pt x="1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3464710" y="1515085"/>
              <a:ext cx="63342" cy="62546"/>
            </a:xfrm>
            <a:custGeom>
              <a:rect b="b" l="l" r="r" t="t"/>
              <a:pathLst>
                <a:path extrusionOk="0" h="1965" w="1990"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9"/>
                    <a:pt x="84" y="298"/>
                    <a:pt x="156" y="298"/>
                  </a:cubicBezTo>
                  <a:cubicBezTo>
                    <a:pt x="989" y="298"/>
                    <a:pt x="1668" y="977"/>
                    <a:pt x="1668" y="1810"/>
                  </a:cubicBezTo>
                  <a:cubicBezTo>
                    <a:pt x="1668" y="1905"/>
                    <a:pt x="1751" y="1965"/>
                    <a:pt x="1822" y="1965"/>
                  </a:cubicBezTo>
                  <a:cubicBezTo>
                    <a:pt x="1894" y="1965"/>
                    <a:pt x="1965" y="1882"/>
                    <a:pt x="1965" y="1810"/>
                  </a:cubicBezTo>
                  <a:cubicBezTo>
                    <a:pt x="1989" y="810"/>
                    <a:pt x="1168" y="0"/>
                    <a:pt x="1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5"/>
          <p:cNvSpPr txBox="1"/>
          <p:nvPr>
            <p:ph type="title"/>
          </p:nvPr>
        </p:nvSpPr>
        <p:spPr>
          <a:xfrm>
            <a:off x="713225" y="308494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b="0" i="0" lang="zh-TW" sz="3200">
                <a:solidFill>
                  <a:srgbClr val="E4E6EB"/>
                </a:solidFill>
                <a:latin typeface="DFKai-SB"/>
                <a:ea typeface="DFKai-SB"/>
                <a:cs typeface="DFKai-SB"/>
                <a:sym typeface="DFKai-SB"/>
              </a:rPr>
              <a:t>共同筆記系統</a:t>
            </a:r>
            <a:r>
              <a:rPr lang="zh-TW" sz="3200">
                <a:solidFill>
                  <a:srgbClr val="E4E6EB"/>
                </a:solidFill>
                <a:latin typeface="DFKai-SB"/>
                <a:ea typeface="DFKai-SB"/>
                <a:cs typeface="DFKai-SB"/>
                <a:sym typeface="DFKai-SB"/>
              </a:rPr>
              <a:t>(Not</a:t>
            </a:r>
            <a:r>
              <a:rPr lang="zh-TW" sz="3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ε</a:t>
            </a:r>
            <a:r>
              <a:rPr lang="zh-TW" sz="3200">
                <a:solidFill>
                  <a:srgbClr val="E4E6EB"/>
                </a:solidFill>
                <a:latin typeface="DFKai-SB"/>
                <a:ea typeface="DFKai-SB"/>
                <a:cs typeface="DFKai-SB"/>
                <a:sym typeface="DFKai-SB"/>
              </a:rPr>
              <a:t>)</a:t>
            </a:r>
            <a:r>
              <a:rPr b="0" i="0" lang="zh-TW" sz="3200">
                <a:solidFill>
                  <a:srgbClr val="E4E6EB"/>
                </a:solidFill>
                <a:latin typeface="DFKai-SB"/>
                <a:ea typeface="DFKai-SB"/>
                <a:cs typeface="DFKai-SB"/>
                <a:sym typeface="DFKai-SB"/>
              </a:rPr>
              <a:t>簡單介紹</a:t>
            </a:r>
            <a:br>
              <a:rPr b="1" lang="zh-TW" sz="3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</a:b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98" name="Google Shape;198;p15"/>
          <p:cNvSpPr txBox="1"/>
          <p:nvPr>
            <p:ph idx="1" type="body"/>
          </p:nvPr>
        </p:nvSpPr>
        <p:spPr>
          <a:xfrm>
            <a:off x="4710988" y="1415550"/>
            <a:ext cx="4345229" cy="3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☆以園藝的方式來進行主題構想</a:t>
            </a:r>
            <a:endParaRPr sz="20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☆類似Teams的模式</a:t>
            </a:r>
            <a:endParaRPr sz="20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☆會議為葉子、使用者為園丁</a:t>
            </a:r>
            <a:endParaRPr sz="20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/>
          </a:p>
        </p:txBody>
      </p:sp>
      <p:pic>
        <p:nvPicPr>
          <p:cNvPr descr="一張含有 圖畫, 美工圖案, 卡通, 圖解 的圖片&#10;&#10;自動產生的描述" id="199" name="Google Shape;19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782" y="1415550"/>
            <a:ext cx="4012772" cy="2325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"/>
          <p:cNvSpPr txBox="1"/>
          <p:nvPr>
            <p:ph type="title"/>
          </p:nvPr>
        </p:nvSpPr>
        <p:spPr>
          <a:xfrm>
            <a:off x="713250" y="180096"/>
            <a:ext cx="7717500" cy="8510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b="0" i="0" lang="zh-TW" sz="3200">
                <a:solidFill>
                  <a:srgbClr val="E4E6EB"/>
                </a:solidFill>
                <a:latin typeface="DFKai-SB"/>
                <a:ea typeface="DFKai-SB"/>
                <a:cs typeface="DFKai-SB"/>
                <a:sym typeface="DFKai-SB"/>
              </a:rPr>
              <a:t>共同筆記系統</a:t>
            </a:r>
            <a:r>
              <a:rPr lang="zh-TW" sz="3200">
                <a:solidFill>
                  <a:srgbClr val="E4E6EB"/>
                </a:solidFill>
                <a:latin typeface="DFKai-SB"/>
                <a:ea typeface="DFKai-SB"/>
                <a:cs typeface="DFKai-SB"/>
                <a:sym typeface="DFKai-SB"/>
              </a:rPr>
              <a:t>(Not</a:t>
            </a:r>
            <a:r>
              <a:rPr lang="zh-TW" sz="3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ε</a:t>
            </a:r>
            <a:r>
              <a:rPr lang="zh-TW" sz="3200">
                <a:solidFill>
                  <a:srgbClr val="E4E6EB"/>
                </a:solidFill>
                <a:latin typeface="DFKai-SB"/>
                <a:ea typeface="DFKai-SB"/>
                <a:cs typeface="DFKai-SB"/>
                <a:sym typeface="DFKai-SB"/>
              </a:rPr>
              <a:t>)</a:t>
            </a:r>
            <a:r>
              <a:rPr b="0" i="0" lang="zh-TW" sz="3200">
                <a:solidFill>
                  <a:srgbClr val="E4E6EB"/>
                </a:solidFill>
                <a:latin typeface="DFKai-SB"/>
                <a:ea typeface="DFKai-SB"/>
                <a:cs typeface="DFKai-SB"/>
                <a:sym typeface="DFKai-SB"/>
              </a:rPr>
              <a:t>特色</a:t>
            </a:r>
            <a:endParaRPr sz="32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05" name="Google Shape;205;p16"/>
          <p:cNvSpPr txBox="1"/>
          <p:nvPr>
            <p:ph idx="1" type="body"/>
          </p:nvPr>
        </p:nvSpPr>
        <p:spPr>
          <a:xfrm>
            <a:off x="4001415" y="1400813"/>
            <a:ext cx="4707288" cy="3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☆在同一檔案上進行實時筆記</a:t>
            </a:r>
            <a:endParaRPr sz="20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☆允許存取他人筆記</a:t>
            </a:r>
            <a:endParaRPr sz="20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☆利用BlueTooth、Link方式邀請他人</a:t>
            </a:r>
            <a:endParaRPr sz="20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☆利用樹代表筆記集合、其果實代表筆記檔案</a:t>
            </a:r>
            <a:endParaRPr sz="20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/>
          </a:p>
        </p:txBody>
      </p:sp>
      <p:pic>
        <p:nvPicPr>
          <p:cNvPr descr="一張含有 圖畫, 圖表, 卡通, 美工圖案 的圖片&#10;&#10;自動產生的描述" id="206" name="Google Shape;20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418" y="921394"/>
            <a:ext cx="3622267" cy="4151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7"/>
          <p:cNvSpPr txBox="1"/>
          <p:nvPr>
            <p:ph type="title"/>
          </p:nvPr>
        </p:nvSpPr>
        <p:spPr>
          <a:xfrm>
            <a:off x="713225" y="308494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b="0" i="0" lang="zh-TW" sz="3200">
                <a:solidFill>
                  <a:srgbClr val="E4E6EB"/>
                </a:solidFill>
                <a:latin typeface="DFKai-SB"/>
                <a:ea typeface="DFKai-SB"/>
                <a:cs typeface="DFKai-SB"/>
                <a:sym typeface="DFKai-SB"/>
              </a:rPr>
              <a:t>本系統筆記模式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12" name="Google Shape;212;p17"/>
          <p:cNvSpPr txBox="1"/>
          <p:nvPr>
            <p:ph idx="1" type="body"/>
          </p:nvPr>
        </p:nvSpPr>
        <p:spPr>
          <a:xfrm>
            <a:off x="950976" y="3585536"/>
            <a:ext cx="2362810" cy="10229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sz="1400">
                <a:latin typeface="DFKai-SB"/>
                <a:ea typeface="DFKai-SB"/>
                <a:cs typeface="DFKai-SB"/>
                <a:sym typeface="DFKai-SB"/>
              </a:rPr>
              <a:t>在同一頁上同時寫筆記</a:t>
            </a:r>
            <a:endParaRPr sz="1400">
              <a:latin typeface="DFKai-SB"/>
              <a:ea typeface="DFKai-SB"/>
              <a:cs typeface="DFKai-SB"/>
              <a:sym typeface="DFKai-SB"/>
            </a:endParaRPr>
          </a:p>
        </p:txBody>
      </p:sp>
      <p:grpSp>
        <p:nvGrpSpPr>
          <p:cNvPr id="213" name="Google Shape;213;p17"/>
          <p:cNvGrpSpPr/>
          <p:nvPr/>
        </p:nvGrpSpPr>
        <p:grpSpPr>
          <a:xfrm>
            <a:off x="1262461" y="1415550"/>
            <a:ext cx="6433129" cy="2133138"/>
            <a:chOff x="4806044" y="3213786"/>
            <a:chExt cx="4227779" cy="1429016"/>
          </a:xfrm>
        </p:grpSpPr>
        <p:pic>
          <p:nvPicPr>
            <p:cNvPr id="214" name="Google Shape;214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883633" y="3595942"/>
              <a:ext cx="998184" cy="10468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08946" y="3595942"/>
              <a:ext cx="1071557" cy="10468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859321" y="3595941"/>
              <a:ext cx="1107993" cy="10468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" name="Google Shape;217;p17"/>
            <p:cNvSpPr txBox="1"/>
            <p:nvPr/>
          </p:nvSpPr>
          <p:spPr>
            <a:xfrm>
              <a:off x="4806044" y="3213786"/>
              <a:ext cx="1153362" cy="3194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zh-TW" sz="2000" u="none" cap="none" strike="noStrike">
                  <a:solidFill>
                    <a:srgbClr val="EDECED"/>
                  </a:solidFill>
                  <a:latin typeface="DFKai-SB"/>
                  <a:ea typeface="DFKai-SB"/>
                  <a:cs typeface="DFKai-SB"/>
                  <a:sym typeface="DFKai-SB"/>
                </a:rPr>
                <a:t>筆跡模式</a:t>
              </a:r>
              <a:endParaRPr b="0" i="0" sz="20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218" name="Google Shape;218;p17"/>
            <p:cNvSpPr txBox="1"/>
            <p:nvPr/>
          </p:nvSpPr>
          <p:spPr>
            <a:xfrm>
              <a:off x="6040248" y="3244541"/>
              <a:ext cx="1727150" cy="2886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zh-TW" sz="2000" u="none" cap="none" strike="noStrike">
                  <a:solidFill>
                    <a:srgbClr val="EDECED"/>
                  </a:solidFill>
                  <a:latin typeface="DFKai-SB"/>
                  <a:ea typeface="DFKai-SB"/>
                  <a:cs typeface="DFKai-SB"/>
                  <a:sym typeface="DFKai-SB"/>
                </a:rPr>
                <a:t>圖層模式</a:t>
              </a:r>
              <a:endParaRPr b="0" i="0" sz="20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219" name="Google Shape;219;p17"/>
            <p:cNvSpPr txBox="1"/>
            <p:nvPr/>
          </p:nvSpPr>
          <p:spPr>
            <a:xfrm>
              <a:off x="7848240" y="3244541"/>
              <a:ext cx="1185583" cy="2886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zh-TW" sz="2000" u="none" cap="none" strike="noStrike">
                  <a:solidFill>
                    <a:srgbClr val="EDECED"/>
                  </a:solidFill>
                  <a:latin typeface="DFKai-SB"/>
                  <a:ea typeface="DFKai-SB"/>
                  <a:cs typeface="DFKai-SB"/>
                  <a:sym typeface="DFKai-SB"/>
                </a:rPr>
                <a:t>自由/空白模式</a:t>
              </a:r>
              <a:endParaRPr b="0" i="0" sz="20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</p:grpSp>
      <p:sp>
        <p:nvSpPr>
          <p:cNvPr id="220" name="Google Shape;220;p17"/>
          <p:cNvSpPr txBox="1"/>
          <p:nvPr/>
        </p:nvSpPr>
        <p:spPr>
          <a:xfrm>
            <a:off x="3390570" y="3627096"/>
            <a:ext cx="2362810" cy="10229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ivvic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各有自身的圖層寫筆記</a:t>
            </a:r>
            <a:endParaRPr b="0" i="0" sz="14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158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ivvic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不受干擾</a:t>
            </a:r>
            <a:endParaRPr b="0" i="0" sz="14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158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ivvic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能單獨檢視他人筆記</a:t>
            </a:r>
            <a:endParaRPr b="0" i="0" sz="14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21" name="Google Shape;221;p17"/>
          <p:cNvSpPr txBox="1"/>
          <p:nvPr/>
        </p:nvSpPr>
        <p:spPr>
          <a:xfrm>
            <a:off x="5626289" y="3627096"/>
            <a:ext cx="2471637" cy="10229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ivvic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只提供空白頁面寫筆記</a:t>
            </a:r>
            <a:endParaRPr b="0" i="0" sz="14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"/>
          <p:cNvSpPr txBox="1"/>
          <p:nvPr>
            <p:ph type="title"/>
          </p:nvPr>
        </p:nvSpPr>
        <p:spPr>
          <a:xfrm>
            <a:off x="2095982" y="243798"/>
            <a:ext cx="5308783" cy="6982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zh-TW" sz="3200">
                <a:latin typeface="DFKai-SB"/>
                <a:ea typeface="DFKai-SB"/>
                <a:cs typeface="DFKai-SB"/>
                <a:sym typeface="DFKai-SB"/>
              </a:rPr>
              <a:t>實作方法</a:t>
            </a:r>
            <a:endParaRPr sz="3200">
              <a:latin typeface="DFKai-SB"/>
              <a:ea typeface="DFKai-SB"/>
              <a:cs typeface="DFKai-SB"/>
              <a:sym typeface="DFKai-SB"/>
            </a:endParaRPr>
          </a:p>
        </p:txBody>
      </p:sp>
      <p:grpSp>
        <p:nvGrpSpPr>
          <p:cNvPr id="227" name="Google Shape;227;p18"/>
          <p:cNvGrpSpPr/>
          <p:nvPr/>
        </p:nvGrpSpPr>
        <p:grpSpPr>
          <a:xfrm>
            <a:off x="1629404" y="1466235"/>
            <a:ext cx="6040266" cy="2564545"/>
            <a:chOff x="237082" y="935427"/>
            <a:chExt cx="6959113" cy="3038675"/>
          </a:xfrm>
        </p:grpSpPr>
        <p:pic>
          <p:nvPicPr>
            <p:cNvPr id="228" name="Google Shape;228;p18"/>
            <p:cNvPicPr preferRelativeResize="0"/>
            <p:nvPr/>
          </p:nvPicPr>
          <p:blipFill rotWithShape="1">
            <a:blip r:embed="rId3">
              <a:alphaModFix/>
            </a:blip>
            <a:srcRect b="0" l="0" r="7105" t="0"/>
            <a:stretch/>
          </p:blipFill>
          <p:spPr>
            <a:xfrm>
              <a:off x="5154866" y="1657546"/>
              <a:ext cx="1713456" cy="23165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18"/>
            <p:cNvPicPr preferRelativeResize="0"/>
            <p:nvPr/>
          </p:nvPicPr>
          <p:blipFill rotWithShape="1">
            <a:blip r:embed="rId4">
              <a:alphaModFix/>
            </a:blip>
            <a:srcRect b="0" l="9117" r="7160" t="0"/>
            <a:stretch/>
          </p:blipFill>
          <p:spPr>
            <a:xfrm>
              <a:off x="2905788" y="1657020"/>
              <a:ext cx="1769973" cy="23165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2078" y="1657020"/>
              <a:ext cx="1819210" cy="23165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" name="Google Shape;231;p18"/>
            <p:cNvSpPr txBox="1"/>
            <p:nvPr/>
          </p:nvSpPr>
          <p:spPr>
            <a:xfrm>
              <a:off x="237082" y="939338"/>
              <a:ext cx="2369202" cy="5170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zh-TW" sz="2400" u="none" cap="none" strike="noStrike">
                  <a:solidFill>
                    <a:srgbClr val="EDECED"/>
                  </a:solidFill>
                  <a:latin typeface="Arial"/>
                  <a:ea typeface="Arial"/>
                  <a:cs typeface="Arial"/>
                  <a:sym typeface="Arial"/>
                </a:rPr>
                <a:t>Database</a:t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8"/>
            <p:cNvSpPr txBox="1"/>
            <p:nvPr/>
          </p:nvSpPr>
          <p:spPr>
            <a:xfrm>
              <a:off x="2532651" y="935427"/>
              <a:ext cx="2516245" cy="6126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zh-TW" sz="2400" u="none" cap="none" strike="noStrike">
                  <a:solidFill>
                    <a:srgbClr val="EDECED"/>
                  </a:solidFill>
                  <a:latin typeface="Arial"/>
                  <a:ea typeface="Arial"/>
                  <a:cs typeface="Arial"/>
                  <a:sym typeface="Arial"/>
                </a:rPr>
                <a:t>API</a:t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8"/>
            <p:cNvSpPr txBox="1"/>
            <p:nvPr/>
          </p:nvSpPr>
          <p:spPr>
            <a:xfrm>
              <a:off x="4826993" y="935427"/>
              <a:ext cx="2369202" cy="5170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zh-TW" sz="2400" u="none" cap="none" strike="noStrike">
                  <a:solidFill>
                    <a:srgbClr val="EDECED"/>
                  </a:solidFill>
                  <a:latin typeface="Arial"/>
                  <a:ea typeface="Arial"/>
                  <a:cs typeface="Arial"/>
                  <a:sym typeface="Arial"/>
                </a:rPr>
                <a:t>Frontend</a:t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4" name="Google Shape;234;p18"/>
          <p:cNvSpPr txBox="1"/>
          <p:nvPr/>
        </p:nvSpPr>
        <p:spPr>
          <a:xfrm>
            <a:off x="2451828" y="901824"/>
            <a:ext cx="424034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以iPad為主，</a:t>
            </a:r>
            <a:r>
              <a:rPr lang="zh-TW" sz="24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IOS</a:t>
            </a:r>
            <a:r>
              <a:rPr b="0" i="0" lang="zh-TW" sz="24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軟體</a:t>
            </a:r>
            <a:endParaRPr b="0" i="0" sz="24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2159210" y="4146890"/>
            <a:ext cx="99677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MySQL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4251989" y="4202953"/>
            <a:ext cx="99677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Yii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6143092" y="4181235"/>
            <a:ext cx="99677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Flutter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"/>
          <p:cNvSpPr txBox="1"/>
          <p:nvPr>
            <p:ph type="title"/>
          </p:nvPr>
        </p:nvSpPr>
        <p:spPr>
          <a:xfrm>
            <a:off x="581577" y="10801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zh-TW" sz="3200">
                <a:latin typeface="DFKai-SB"/>
                <a:ea typeface="DFKai-SB"/>
                <a:cs typeface="DFKai-SB"/>
                <a:sym typeface="DFKai-SB"/>
              </a:rPr>
              <a:t>工作分配</a:t>
            </a:r>
            <a:endParaRPr sz="32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43" name="Google Shape;243;p19"/>
          <p:cNvSpPr txBox="1"/>
          <p:nvPr/>
        </p:nvSpPr>
        <p:spPr>
          <a:xfrm>
            <a:off x="356125" y="1759397"/>
            <a:ext cx="43986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EDECED"/>
                </a:solidFill>
                <a:latin typeface="DFKai-SB"/>
                <a:ea typeface="DFKai-SB"/>
                <a:cs typeface="DFKai-SB"/>
                <a:sym typeface="DFKai-SB"/>
              </a:rPr>
              <a:t>叶子晴 游少嫺</a:t>
            </a:r>
            <a:endParaRPr b="0" i="0" sz="2400" u="none" cap="none" strike="noStrike">
              <a:solidFill>
                <a:srgbClr val="EDECED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☆硬體環境設置</a:t>
            </a:r>
            <a:endParaRPr b="0" i="0" sz="2400" u="none" cap="none" strike="noStrike">
              <a:solidFill>
                <a:srgbClr val="FF0000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☆</a:t>
            </a:r>
            <a:r>
              <a:rPr lang="zh-TW" sz="24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頁面架構設計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44" name="Google Shape;244;p19"/>
          <p:cNvSpPr txBox="1"/>
          <p:nvPr/>
        </p:nvSpPr>
        <p:spPr>
          <a:xfrm>
            <a:off x="3789274" y="1759391"/>
            <a:ext cx="51792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EDECED"/>
                </a:solidFill>
                <a:latin typeface="DFKai-SB"/>
                <a:ea typeface="DFKai-SB"/>
                <a:cs typeface="DFKai-SB"/>
                <a:sym typeface="DFKai-SB"/>
              </a:rPr>
              <a:t>張意苹 林湘庭</a:t>
            </a:r>
            <a:endParaRPr b="0" i="0" sz="2400" u="none" cap="none" strike="noStrike">
              <a:solidFill>
                <a:srgbClr val="EDECED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EDECED"/>
                </a:solidFill>
                <a:latin typeface="DFKai-SB"/>
                <a:ea typeface="DFKai-SB"/>
                <a:cs typeface="DFKai-SB"/>
                <a:sym typeface="DFKai-SB"/>
              </a:rPr>
              <a:t> </a:t>
            </a:r>
            <a:endParaRPr b="0" i="0" sz="24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☆資料庫</a:t>
            </a:r>
            <a:r>
              <a:rPr lang="zh-TW" sz="24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/</a:t>
            </a:r>
            <a:r>
              <a:rPr b="0" i="0" lang="zh-TW" sz="24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☆API</a:t>
            </a:r>
            <a:r>
              <a:rPr lang="zh-TW" sz="24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設計/</a:t>
            </a:r>
            <a:r>
              <a:rPr b="0" i="0" lang="zh-TW" sz="24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串接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EO Monthly Project Report by Slidesgo">
  <a:themeElements>
    <a:clrScheme name="Simple Light">
      <a:dk1>
        <a:srgbClr val="00343E"/>
      </a:dk1>
      <a:lt1>
        <a:srgbClr val="FFFFFF"/>
      </a:lt1>
      <a:dk2>
        <a:srgbClr val="00343E"/>
      </a:dk2>
      <a:lt2>
        <a:srgbClr val="FFFFFF"/>
      </a:lt2>
      <a:accent1>
        <a:srgbClr val="00677B"/>
      </a:accent1>
      <a:accent2>
        <a:srgbClr val="00AFAD"/>
      </a:accent2>
      <a:accent3>
        <a:srgbClr val="77D6CD"/>
      </a:accent3>
      <a:accent4>
        <a:srgbClr val="6B91C8"/>
      </a:accent4>
      <a:accent5>
        <a:srgbClr val="BF85AE"/>
      </a:accent5>
      <a:accent6>
        <a:srgbClr val="DCC19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